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79"/>
  </p:normalViewPr>
  <p:slideViewPr>
    <p:cSldViewPr snapToGrid="0" snapToObjects="1">
      <p:cViewPr varScale="1">
        <p:scale>
          <a:sx n="204" d="100"/>
          <a:sy n="204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D1B09-3D45-D847-871D-7082B8EF1207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1413C-8D5E-D94E-8BE2-44D25F29A641}">
      <dgm:prSet custT="1"/>
      <dgm:spPr/>
      <dgm:t>
        <a:bodyPr/>
        <a:lstStyle/>
        <a:p>
          <a:pPr rtl="0"/>
          <a:r>
            <a:rPr lang="en-US" sz="1600" dirty="0" smtClean="0"/>
            <a:t>Forms of stored energy</a:t>
          </a:r>
          <a:endParaRPr lang="en-US" sz="1600" dirty="0"/>
        </a:p>
      </dgm:t>
    </dgm:pt>
    <dgm:pt modelId="{1FEA99A4-7B7E-4345-967F-5A9231B0E52F}" type="parTrans" cxnId="{707C1953-7B8D-F44E-A615-51C750F34450}">
      <dgm:prSet/>
      <dgm:spPr/>
      <dgm:t>
        <a:bodyPr/>
        <a:lstStyle/>
        <a:p>
          <a:endParaRPr lang="en-US"/>
        </a:p>
      </dgm:t>
    </dgm:pt>
    <dgm:pt modelId="{63176733-CF7A-AF47-8226-D29C0AE737FB}" type="sibTrans" cxnId="{707C1953-7B8D-F44E-A615-51C750F34450}">
      <dgm:prSet/>
      <dgm:spPr/>
      <dgm:t>
        <a:bodyPr/>
        <a:lstStyle/>
        <a:p>
          <a:endParaRPr lang="en-US"/>
        </a:p>
      </dgm:t>
    </dgm:pt>
    <dgm:pt modelId="{B20E76BF-629A-5644-9D8D-7ADB1CB5B442}">
      <dgm:prSet custT="1"/>
      <dgm:spPr/>
      <dgm:t>
        <a:bodyPr/>
        <a:lstStyle/>
        <a:p>
          <a:r>
            <a:rPr lang="en-US" sz="1100" dirty="0" smtClean="0"/>
            <a:t>Mechanical storage</a:t>
          </a:r>
          <a:endParaRPr lang="en-US" sz="1100" dirty="0"/>
        </a:p>
      </dgm:t>
    </dgm:pt>
    <dgm:pt modelId="{6A2811DF-3916-A044-8A4F-0DCA59C76406}" type="parTrans" cxnId="{A8D2A918-55AB-E344-AE54-F358ACCE4695}">
      <dgm:prSet/>
      <dgm:spPr/>
      <dgm:t>
        <a:bodyPr/>
        <a:lstStyle/>
        <a:p>
          <a:endParaRPr lang="en-US"/>
        </a:p>
      </dgm:t>
    </dgm:pt>
    <dgm:pt modelId="{400D21C4-4E0F-364A-B264-20A154E1B939}" type="sibTrans" cxnId="{A8D2A918-55AB-E344-AE54-F358ACCE4695}">
      <dgm:prSet/>
      <dgm:spPr/>
      <dgm:t>
        <a:bodyPr/>
        <a:lstStyle/>
        <a:p>
          <a:endParaRPr lang="en-US"/>
        </a:p>
      </dgm:t>
    </dgm:pt>
    <dgm:pt modelId="{7BA5BAD1-28EB-024B-AAAC-4CB85EA21099}">
      <dgm:prSet custT="1"/>
      <dgm:spPr/>
      <dgm:t>
        <a:bodyPr/>
        <a:lstStyle/>
        <a:p>
          <a:r>
            <a:rPr lang="en-US" sz="1100" dirty="0" smtClean="0"/>
            <a:t>Chemical storage</a:t>
          </a:r>
          <a:endParaRPr lang="en-US" sz="1100" dirty="0"/>
        </a:p>
      </dgm:t>
    </dgm:pt>
    <dgm:pt modelId="{F8D7633B-3783-9F49-A09D-E785D15C2E8A}" type="parTrans" cxnId="{A99AA1FF-1971-9F41-8026-FB3FBC51E08E}">
      <dgm:prSet/>
      <dgm:spPr/>
      <dgm:t>
        <a:bodyPr/>
        <a:lstStyle/>
        <a:p>
          <a:endParaRPr lang="en-US"/>
        </a:p>
      </dgm:t>
    </dgm:pt>
    <dgm:pt modelId="{50F139A1-D355-9542-83CB-3DEC77CF7F53}" type="sibTrans" cxnId="{A99AA1FF-1971-9F41-8026-FB3FBC51E08E}">
      <dgm:prSet/>
      <dgm:spPr/>
      <dgm:t>
        <a:bodyPr/>
        <a:lstStyle/>
        <a:p>
          <a:endParaRPr lang="en-US"/>
        </a:p>
      </dgm:t>
    </dgm:pt>
    <dgm:pt modelId="{519BB991-3A0E-C643-86E9-ED39719151A4}">
      <dgm:prSet custT="1"/>
      <dgm:spPr/>
      <dgm:t>
        <a:bodyPr/>
        <a:lstStyle/>
        <a:p>
          <a:r>
            <a:rPr lang="en-US" sz="1100" dirty="0" smtClean="0"/>
            <a:t>Electrical storage</a:t>
          </a:r>
          <a:endParaRPr lang="en-US" sz="1100" dirty="0"/>
        </a:p>
      </dgm:t>
    </dgm:pt>
    <dgm:pt modelId="{4E0D8285-D81F-0D46-9E52-CD185A84F60A}" type="parTrans" cxnId="{7E67BF49-F7A8-AE47-BE0F-23F813F69D46}">
      <dgm:prSet/>
      <dgm:spPr/>
      <dgm:t>
        <a:bodyPr/>
        <a:lstStyle/>
        <a:p>
          <a:endParaRPr lang="en-US"/>
        </a:p>
      </dgm:t>
    </dgm:pt>
    <dgm:pt modelId="{EF4F54A5-25CE-DF49-A7C0-824948342A5E}" type="sibTrans" cxnId="{7E67BF49-F7A8-AE47-BE0F-23F813F69D46}">
      <dgm:prSet/>
      <dgm:spPr/>
      <dgm:t>
        <a:bodyPr/>
        <a:lstStyle/>
        <a:p>
          <a:endParaRPr lang="en-US"/>
        </a:p>
      </dgm:t>
    </dgm:pt>
    <dgm:pt modelId="{483C5624-53FC-7D43-8CEA-5178147963BC}">
      <dgm:prSet custT="1"/>
      <dgm:spPr/>
      <dgm:t>
        <a:bodyPr/>
        <a:lstStyle/>
        <a:p>
          <a:r>
            <a:rPr lang="en-US" sz="1100" dirty="0" smtClean="0"/>
            <a:t>Thermal storage</a:t>
          </a:r>
          <a:endParaRPr lang="en-US" sz="1100" dirty="0"/>
        </a:p>
      </dgm:t>
    </dgm:pt>
    <dgm:pt modelId="{5050AA04-9BB1-864D-9961-5EA7516F178F}" type="parTrans" cxnId="{33B91A2C-3F28-EF43-9277-D60E35056A78}">
      <dgm:prSet/>
      <dgm:spPr/>
      <dgm:t>
        <a:bodyPr/>
        <a:lstStyle/>
        <a:p>
          <a:endParaRPr lang="en-US"/>
        </a:p>
      </dgm:t>
    </dgm:pt>
    <dgm:pt modelId="{1274CE7D-6123-DD40-8B7A-A3C1D8F19B76}" type="sibTrans" cxnId="{33B91A2C-3F28-EF43-9277-D60E35056A78}">
      <dgm:prSet/>
      <dgm:spPr/>
      <dgm:t>
        <a:bodyPr/>
        <a:lstStyle/>
        <a:p>
          <a:endParaRPr lang="en-US"/>
        </a:p>
      </dgm:t>
    </dgm:pt>
    <dgm:pt modelId="{0575AB18-458E-F944-AAE8-59C2F219EE75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800" dirty="0" smtClean="0"/>
            <a:t>Potential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600" dirty="0" smtClean="0"/>
            <a:t>(Pumped-storage </a:t>
          </a:r>
          <a:r>
            <a:rPr lang="en-US" sz="600" dirty="0" err="1" smtClean="0"/>
            <a:t>hydroelecticity</a:t>
          </a:r>
          <a:r>
            <a:rPr lang="en-US" sz="600" dirty="0" smtClean="0"/>
            <a:t>)</a:t>
          </a:r>
        </a:p>
      </dgm:t>
    </dgm:pt>
    <dgm:pt modelId="{7441A2CE-5211-DD4C-990E-85211CC37BA6}" type="parTrans" cxnId="{B7BEBFA0-1E0C-934B-B4C5-4562661B79D5}">
      <dgm:prSet/>
      <dgm:spPr/>
      <dgm:t>
        <a:bodyPr/>
        <a:lstStyle/>
        <a:p>
          <a:endParaRPr lang="en-US"/>
        </a:p>
      </dgm:t>
    </dgm:pt>
    <dgm:pt modelId="{BE30EFC5-8E42-C148-9D98-E23FDB5C1BA8}" type="sibTrans" cxnId="{B7BEBFA0-1E0C-934B-B4C5-4562661B79D5}">
      <dgm:prSet/>
      <dgm:spPr/>
      <dgm:t>
        <a:bodyPr/>
        <a:lstStyle/>
        <a:p>
          <a:endParaRPr lang="en-US"/>
        </a:p>
      </dgm:t>
    </dgm:pt>
    <dgm:pt modelId="{B893E17A-169A-1641-B701-291F2AE2B42C}">
      <dgm:prSet custT="1"/>
      <dgm:spPr/>
      <dgm:t>
        <a:bodyPr/>
        <a:lstStyle/>
        <a:p>
          <a:r>
            <a:rPr lang="en-US" sz="800" dirty="0" smtClean="0"/>
            <a:t>Kinetic</a:t>
          </a:r>
        </a:p>
        <a:p>
          <a:r>
            <a:rPr lang="en-US" sz="600" dirty="0" smtClean="0"/>
            <a:t>(flywheel)</a:t>
          </a:r>
          <a:endParaRPr lang="en-US" sz="600" dirty="0"/>
        </a:p>
      </dgm:t>
    </dgm:pt>
    <dgm:pt modelId="{657F984E-89C0-0541-B8E5-29BCB548070E}" type="parTrans" cxnId="{1D4338AF-2B1D-7245-B54F-2F301323AD76}">
      <dgm:prSet/>
      <dgm:spPr/>
      <dgm:t>
        <a:bodyPr/>
        <a:lstStyle/>
        <a:p>
          <a:endParaRPr lang="en-US"/>
        </a:p>
      </dgm:t>
    </dgm:pt>
    <dgm:pt modelId="{F176EAB3-4AA9-3C43-A69E-51FE46CA9A89}" type="sibTrans" cxnId="{1D4338AF-2B1D-7245-B54F-2F301323AD76}">
      <dgm:prSet/>
      <dgm:spPr/>
      <dgm:t>
        <a:bodyPr/>
        <a:lstStyle/>
        <a:p>
          <a:endParaRPr lang="en-US"/>
        </a:p>
      </dgm:t>
    </dgm:pt>
    <dgm:pt modelId="{315367B3-F53B-3A4F-B4C6-0B6A45E5A0F3}">
      <dgm:prSet custT="1"/>
      <dgm:spPr/>
      <dgm:t>
        <a:bodyPr/>
        <a:lstStyle/>
        <a:p>
          <a:r>
            <a:rPr lang="en-US" sz="800" dirty="0" smtClean="0"/>
            <a:t>Electro-chemical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600" dirty="0" smtClean="0"/>
            <a:t>(</a:t>
          </a:r>
          <a:r>
            <a:rPr lang="en-US" sz="600" dirty="0" smtClean="0"/>
            <a:t>Batteries, Power to Gas)</a:t>
          </a:r>
          <a:endParaRPr lang="en-US" sz="600" dirty="0"/>
        </a:p>
      </dgm:t>
    </dgm:pt>
    <dgm:pt modelId="{0F1738A2-1002-994C-86DA-BF37A617B817}" type="parTrans" cxnId="{612005C5-F1C9-9447-9501-F3635388FB9A}">
      <dgm:prSet/>
      <dgm:spPr/>
      <dgm:t>
        <a:bodyPr/>
        <a:lstStyle/>
        <a:p>
          <a:endParaRPr lang="en-US"/>
        </a:p>
      </dgm:t>
    </dgm:pt>
    <dgm:pt modelId="{39A81D49-6FE3-F04E-AA56-0733E3D46C07}" type="sibTrans" cxnId="{612005C5-F1C9-9447-9501-F3635388FB9A}">
      <dgm:prSet/>
      <dgm:spPr/>
      <dgm:t>
        <a:bodyPr/>
        <a:lstStyle/>
        <a:p>
          <a:endParaRPr lang="en-US"/>
        </a:p>
      </dgm:t>
    </dgm:pt>
    <dgm:pt modelId="{17C85BE8-A559-634D-9AFC-86F2BA2286F8}">
      <dgm:prSet custT="1"/>
      <dgm:spPr/>
      <dgm:t>
        <a:bodyPr/>
        <a:lstStyle/>
        <a:p>
          <a:r>
            <a:rPr lang="en-US" sz="700" dirty="0" smtClean="0"/>
            <a:t>Thermo-chemical </a:t>
          </a:r>
          <a:r>
            <a:rPr lang="en-US" sz="900" dirty="0" smtClean="0"/>
            <a:t/>
          </a:r>
          <a:br>
            <a:rPr lang="en-US" sz="900" dirty="0" smtClean="0"/>
          </a:br>
          <a:r>
            <a:rPr lang="en-US" sz="600" dirty="0" smtClean="0"/>
            <a:t>(Chemical, Sorption)</a:t>
          </a:r>
          <a:endParaRPr lang="en-US" sz="600" dirty="0"/>
        </a:p>
      </dgm:t>
    </dgm:pt>
    <dgm:pt modelId="{8F04CBDA-6C92-E94C-8F70-B43903065468}" type="parTrans" cxnId="{7C72E4A3-89D2-D746-9B17-A8269B2B01C6}">
      <dgm:prSet/>
      <dgm:spPr/>
      <dgm:t>
        <a:bodyPr/>
        <a:lstStyle/>
        <a:p>
          <a:endParaRPr lang="en-US"/>
        </a:p>
      </dgm:t>
    </dgm:pt>
    <dgm:pt modelId="{00BD70F8-FC87-AF4C-B4D6-71832D3ED380}" type="sibTrans" cxnId="{7C72E4A3-89D2-D746-9B17-A8269B2B01C6}">
      <dgm:prSet/>
      <dgm:spPr/>
      <dgm:t>
        <a:bodyPr/>
        <a:lstStyle/>
        <a:p>
          <a:endParaRPr lang="en-US"/>
        </a:p>
      </dgm:t>
    </dgm:pt>
    <dgm:pt modelId="{A1C4868F-FDCD-9F45-99D2-D9001AC27ED7}">
      <dgm:prSet custT="1"/>
      <dgm:spPr/>
      <dgm:t>
        <a:bodyPr/>
        <a:lstStyle/>
        <a:p>
          <a:r>
            <a:rPr lang="en-US" sz="800" dirty="0" smtClean="0"/>
            <a:t>Magnetic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600" dirty="0" smtClean="0"/>
            <a:t>(SMES)</a:t>
          </a:r>
          <a:endParaRPr lang="en-US" sz="600" dirty="0"/>
        </a:p>
      </dgm:t>
    </dgm:pt>
    <dgm:pt modelId="{57BAA2A1-5C68-4E4F-BB71-C643EF23675B}" type="parTrans" cxnId="{D70FBB1C-A341-154E-958F-069F35920709}">
      <dgm:prSet/>
      <dgm:spPr/>
      <dgm:t>
        <a:bodyPr/>
        <a:lstStyle/>
        <a:p>
          <a:endParaRPr lang="en-US"/>
        </a:p>
      </dgm:t>
    </dgm:pt>
    <dgm:pt modelId="{48F1CDC1-29F2-DD43-AD31-CA10DEE5DD6E}" type="sibTrans" cxnId="{D70FBB1C-A341-154E-958F-069F35920709}">
      <dgm:prSet/>
      <dgm:spPr/>
      <dgm:t>
        <a:bodyPr/>
        <a:lstStyle/>
        <a:p>
          <a:endParaRPr lang="en-US"/>
        </a:p>
      </dgm:t>
    </dgm:pt>
    <dgm:pt modelId="{9C2E6E46-9A19-9A49-A146-8DBD214286BA}">
      <dgm:prSet custT="1"/>
      <dgm:spPr/>
      <dgm:t>
        <a:bodyPr/>
        <a:lstStyle/>
        <a:p>
          <a:r>
            <a:rPr lang="en-US" sz="800" dirty="0" smtClean="0"/>
            <a:t>Electrostatic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600" dirty="0" smtClean="0"/>
            <a:t>(Supercapacitor)</a:t>
          </a:r>
          <a:endParaRPr lang="en-US" sz="600" dirty="0"/>
        </a:p>
      </dgm:t>
    </dgm:pt>
    <dgm:pt modelId="{B34D36BE-A18C-4449-9BA2-0D3A8857A9F2}" type="parTrans" cxnId="{39CA8FAB-B354-FC44-8CED-DB366D9A0990}">
      <dgm:prSet/>
      <dgm:spPr/>
      <dgm:t>
        <a:bodyPr/>
        <a:lstStyle/>
        <a:p>
          <a:endParaRPr lang="en-US"/>
        </a:p>
      </dgm:t>
    </dgm:pt>
    <dgm:pt modelId="{7438AF78-8DD6-224A-BBC2-A4AD3A719B55}" type="sibTrans" cxnId="{39CA8FAB-B354-FC44-8CED-DB366D9A0990}">
      <dgm:prSet/>
      <dgm:spPr/>
      <dgm:t>
        <a:bodyPr/>
        <a:lstStyle/>
        <a:p>
          <a:endParaRPr lang="en-US"/>
        </a:p>
      </dgm:t>
    </dgm:pt>
    <dgm:pt modelId="{2B743529-F926-D84F-A287-D5C27FF5C9AB}">
      <dgm:prSet custT="1"/>
      <dgm:spPr/>
      <dgm:t>
        <a:bodyPr/>
        <a:lstStyle/>
        <a:p>
          <a:r>
            <a:rPr lang="en-US" sz="800" dirty="0" smtClean="0"/>
            <a:t>Latent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600" dirty="0" smtClean="0"/>
            <a:t>(Salt Hydrate Mixtures, </a:t>
          </a:r>
          <a:r>
            <a:rPr lang="en-US" sz="600" dirty="0" err="1" smtClean="0"/>
            <a:t>Parafines</a:t>
          </a:r>
          <a:r>
            <a:rPr lang="en-US" sz="600" dirty="0" smtClean="0"/>
            <a:t>, Ice)</a:t>
          </a:r>
          <a:endParaRPr lang="en-US" sz="600" dirty="0"/>
        </a:p>
      </dgm:t>
    </dgm:pt>
    <dgm:pt modelId="{7B47088C-AC5D-4640-90E0-A7B40503D73C}" type="parTrans" cxnId="{2EC5A0F0-4D36-2046-ACD2-D5DD0103EEEF}">
      <dgm:prSet/>
      <dgm:spPr/>
      <dgm:t>
        <a:bodyPr/>
        <a:lstStyle/>
        <a:p>
          <a:endParaRPr lang="en-US"/>
        </a:p>
      </dgm:t>
    </dgm:pt>
    <dgm:pt modelId="{D741F55C-D66A-284F-9E2C-A4000930E489}" type="sibTrans" cxnId="{2EC5A0F0-4D36-2046-ACD2-D5DD0103EEEF}">
      <dgm:prSet/>
      <dgm:spPr/>
      <dgm:t>
        <a:bodyPr/>
        <a:lstStyle/>
        <a:p>
          <a:endParaRPr lang="en-US"/>
        </a:p>
      </dgm:t>
    </dgm:pt>
    <dgm:pt modelId="{6D85710C-CF7D-D544-9A06-022B8FA37B25}">
      <dgm:prSet custT="1"/>
      <dgm:spPr/>
      <dgm:t>
        <a:bodyPr/>
        <a:lstStyle/>
        <a:p>
          <a:r>
            <a:rPr lang="en-US" sz="800" dirty="0" smtClean="0"/>
            <a:t>Sensible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600" dirty="0" smtClean="0"/>
            <a:t>(Water, Concrete)</a:t>
          </a:r>
          <a:endParaRPr lang="en-US" sz="600" dirty="0"/>
        </a:p>
      </dgm:t>
    </dgm:pt>
    <dgm:pt modelId="{A89CFA4A-1428-9F43-BA92-23CE39A00703}" type="parTrans" cxnId="{4E7CC572-207A-D440-8E04-6312D96052B4}">
      <dgm:prSet/>
      <dgm:spPr/>
      <dgm:t>
        <a:bodyPr/>
        <a:lstStyle/>
        <a:p>
          <a:endParaRPr lang="en-US"/>
        </a:p>
      </dgm:t>
    </dgm:pt>
    <dgm:pt modelId="{8CD1F6DB-BB50-DA4A-A3DC-1D14660AA196}" type="sibTrans" cxnId="{4E7CC572-207A-D440-8E04-6312D96052B4}">
      <dgm:prSet/>
      <dgm:spPr/>
      <dgm:t>
        <a:bodyPr/>
        <a:lstStyle/>
        <a:p>
          <a:endParaRPr lang="en-US"/>
        </a:p>
      </dgm:t>
    </dgm:pt>
    <dgm:pt modelId="{577A44EA-8302-9545-B629-6F5D77A1CCC1}" type="pres">
      <dgm:prSet presAssocID="{9FAD1B09-3D45-D847-871D-7082B8EF12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F5FB2B-A7AD-164D-9F4B-22753CAC12D0}" type="pres">
      <dgm:prSet presAssocID="{77C1413C-8D5E-D94E-8BE2-44D25F29A641}" presName="hierRoot1" presStyleCnt="0">
        <dgm:presLayoutVars>
          <dgm:hierBranch val="init"/>
        </dgm:presLayoutVars>
      </dgm:prSet>
      <dgm:spPr/>
    </dgm:pt>
    <dgm:pt modelId="{8B763C2A-6AD1-364F-A891-87A1DFB59C51}" type="pres">
      <dgm:prSet presAssocID="{77C1413C-8D5E-D94E-8BE2-44D25F29A641}" presName="rootComposite1" presStyleCnt="0"/>
      <dgm:spPr/>
    </dgm:pt>
    <dgm:pt modelId="{4FE30DB4-8EE6-1447-843B-9323ABFDB711}" type="pres">
      <dgm:prSet presAssocID="{77C1413C-8D5E-D94E-8BE2-44D25F29A641}" presName="rootText1" presStyleLbl="node0" presStyleIdx="0" presStyleCnt="1" custScaleX="214736">
        <dgm:presLayoutVars>
          <dgm:chPref val="3"/>
        </dgm:presLayoutVars>
      </dgm:prSet>
      <dgm:spPr/>
    </dgm:pt>
    <dgm:pt modelId="{B0A9B85F-57F6-174B-9E1A-EC7E6C66470A}" type="pres">
      <dgm:prSet presAssocID="{77C1413C-8D5E-D94E-8BE2-44D25F29A641}" presName="rootConnector1" presStyleLbl="node1" presStyleIdx="0" presStyleCnt="0"/>
      <dgm:spPr/>
    </dgm:pt>
    <dgm:pt modelId="{E5DF1855-C341-DC48-8361-6B16750F6018}" type="pres">
      <dgm:prSet presAssocID="{77C1413C-8D5E-D94E-8BE2-44D25F29A641}" presName="hierChild2" presStyleCnt="0"/>
      <dgm:spPr/>
    </dgm:pt>
    <dgm:pt modelId="{C473A4E1-2800-6E4D-9B38-04ADFD0E8D74}" type="pres">
      <dgm:prSet presAssocID="{6A2811DF-3916-A044-8A4F-0DCA59C76406}" presName="Name37" presStyleLbl="parChTrans1D2" presStyleIdx="0" presStyleCnt="4"/>
      <dgm:spPr/>
    </dgm:pt>
    <dgm:pt modelId="{CC5F0D77-62D3-5E4D-A29B-3FE788A70EAC}" type="pres">
      <dgm:prSet presAssocID="{B20E76BF-629A-5644-9D8D-7ADB1CB5B442}" presName="hierRoot2" presStyleCnt="0">
        <dgm:presLayoutVars>
          <dgm:hierBranch val="init"/>
        </dgm:presLayoutVars>
      </dgm:prSet>
      <dgm:spPr/>
    </dgm:pt>
    <dgm:pt modelId="{627BD9CF-F2AF-724E-BC3E-0B8523C5663E}" type="pres">
      <dgm:prSet presAssocID="{B20E76BF-629A-5644-9D8D-7ADB1CB5B442}" presName="rootComposite" presStyleCnt="0"/>
      <dgm:spPr/>
    </dgm:pt>
    <dgm:pt modelId="{ABE47B35-CAFD-E049-BBBA-1B2257CD3B0F}" type="pres">
      <dgm:prSet presAssocID="{B20E76BF-629A-5644-9D8D-7ADB1CB5B442}" presName="rootText" presStyleLbl="node2" presStyleIdx="0" presStyleCnt="4" custScaleX="118728">
        <dgm:presLayoutVars>
          <dgm:chPref val="3"/>
        </dgm:presLayoutVars>
      </dgm:prSet>
      <dgm:spPr/>
    </dgm:pt>
    <dgm:pt modelId="{13772739-D192-5E46-8ACD-B36A645EF337}" type="pres">
      <dgm:prSet presAssocID="{B20E76BF-629A-5644-9D8D-7ADB1CB5B442}" presName="rootConnector" presStyleLbl="node2" presStyleIdx="0" presStyleCnt="4"/>
      <dgm:spPr/>
    </dgm:pt>
    <dgm:pt modelId="{C666D8AA-956D-B946-A62B-AB05624A7C56}" type="pres">
      <dgm:prSet presAssocID="{B20E76BF-629A-5644-9D8D-7ADB1CB5B442}" presName="hierChild4" presStyleCnt="0"/>
      <dgm:spPr/>
    </dgm:pt>
    <dgm:pt modelId="{A00E0319-93EA-4244-9702-8FB860881DC6}" type="pres">
      <dgm:prSet presAssocID="{7441A2CE-5211-DD4C-990E-85211CC37BA6}" presName="Name37" presStyleLbl="parChTrans1D3" presStyleIdx="0" presStyleCnt="8"/>
      <dgm:spPr/>
    </dgm:pt>
    <dgm:pt modelId="{E21BA292-F8F3-EF47-B746-2538563251E2}" type="pres">
      <dgm:prSet presAssocID="{0575AB18-458E-F944-AAE8-59C2F219EE75}" presName="hierRoot2" presStyleCnt="0">
        <dgm:presLayoutVars>
          <dgm:hierBranch val="init"/>
        </dgm:presLayoutVars>
      </dgm:prSet>
      <dgm:spPr/>
    </dgm:pt>
    <dgm:pt modelId="{57A7C570-362B-EB4C-8768-25C90DB4A60D}" type="pres">
      <dgm:prSet presAssocID="{0575AB18-458E-F944-AAE8-59C2F219EE75}" presName="rootComposite" presStyleCnt="0"/>
      <dgm:spPr/>
    </dgm:pt>
    <dgm:pt modelId="{4162154F-4BA6-C749-B389-DAAD99E9BD62}" type="pres">
      <dgm:prSet presAssocID="{0575AB18-458E-F944-AAE8-59C2F219EE75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5F4CEA-5EE0-D74A-BF0E-B7C9DF78FE0F}" type="pres">
      <dgm:prSet presAssocID="{0575AB18-458E-F944-AAE8-59C2F219EE75}" presName="rootConnector" presStyleLbl="node3" presStyleIdx="0" presStyleCnt="8"/>
      <dgm:spPr/>
    </dgm:pt>
    <dgm:pt modelId="{1BFB891E-77F9-9847-8733-904DA1F9A865}" type="pres">
      <dgm:prSet presAssocID="{0575AB18-458E-F944-AAE8-59C2F219EE75}" presName="hierChild4" presStyleCnt="0"/>
      <dgm:spPr/>
    </dgm:pt>
    <dgm:pt modelId="{C998661B-FAC6-3145-A49E-0EF55A8C1816}" type="pres">
      <dgm:prSet presAssocID="{0575AB18-458E-F944-AAE8-59C2F219EE75}" presName="hierChild5" presStyleCnt="0"/>
      <dgm:spPr/>
    </dgm:pt>
    <dgm:pt modelId="{21CC2BB7-7A3C-6E42-99F2-D0FBB2933B06}" type="pres">
      <dgm:prSet presAssocID="{657F984E-89C0-0541-B8E5-29BCB548070E}" presName="Name37" presStyleLbl="parChTrans1D3" presStyleIdx="1" presStyleCnt="8"/>
      <dgm:spPr/>
    </dgm:pt>
    <dgm:pt modelId="{08D5D58E-08A1-764F-85F1-C6BA9278955B}" type="pres">
      <dgm:prSet presAssocID="{B893E17A-169A-1641-B701-291F2AE2B42C}" presName="hierRoot2" presStyleCnt="0">
        <dgm:presLayoutVars>
          <dgm:hierBranch val="init"/>
        </dgm:presLayoutVars>
      </dgm:prSet>
      <dgm:spPr/>
    </dgm:pt>
    <dgm:pt modelId="{A2758541-9029-B04F-9808-F093210B75EE}" type="pres">
      <dgm:prSet presAssocID="{B893E17A-169A-1641-B701-291F2AE2B42C}" presName="rootComposite" presStyleCnt="0"/>
      <dgm:spPr/>
    </dgm:pt>
    <dgm:pt modelId="{8FC5027B-6133-B848-BCC4-B5C9691CDE5D}" type="pres">
      <dgm:prSet presAssocID="{B893E17A-169A-1641-B701-291F2AE2B42C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E8A9E6-5285-4D47-AEA3-BCF4BA0BB9D7}" type="pres">
      <dgm:prSet presAssocID="{B893E17A-169A-1641-B701-291F2AE2B42C}" presName="rootConnector" presStyleLbl="node3" presStyleIdx="1" presStyleCnt="8"/>
      <dgm:spPr/>
    </dgm:pt>
    <dgm:pt modelId="{7EA30817-2F20-7D43-AE20-90EA0385E4A0}" type="pres">
      <dgm:prSet presAssocID="{B893E17A-169A-1641-B701-291F2AE2B42C}" presName="hierChild4" presStyleCnt="0"/>
      <dgm:spPr/>
    </dgm:pt>
    <dgm:pt modelId="{C7A4EAAA-BC4A-AD43-9EFB-788F2E43569C}" type="pres">
      <dgm:prSet presAssocID="{B893E17A-169A-1641-B701-291F2AE2B42C}" presName="hierChild5" presStyleCnt="0"/>
      <dgm:spPr/>
    </dgm:pt>
    <dgm:pt modelId="{B1AAAC4A-88EB-FF42-9B24-79550C169751}" type="pres">
      <dgm:prSet presAssocID="{B20E76BF-629A-5644-9D8D-7ADB1CB5B442}" presName="hierChild5" presStyleCnt="0"/>
      <dgm:spPr/>
    </dgm:pt>
    <dgm:pt modelId="{AA1203B3-DA64-B54F-8FA1-A827DB71604F}" type="pres">
      <dgm:prSet presAssocID="{F8D7633B-3783-9F49-A09D-E785D15C2E8A}" presName="Name37" presStyleLbl="parChTrans1D2" presStyleIdx="1" presStyleCnt="4"/>
      <dgm:spPr/>
    </dgm:pt>
    <dgm:pt modelId="{119BE849-D1BF-034F-9DEA-5839598041FD}" type="pres">
      <dgm:prSet presAssocID="{7BA5BAD1-28EB-024B-AAAC-4CB85EA21099}" presName="hierRoot2" presStyleCnt="0">
        <dgm:presLayoutVars>
          <dgm:hierBranch val="init"/>
        </dgm:presLayoutVars>
      </dgm:prSet>
      <dgm:spPr/>
    </dgm:pt>
    <dgm:pt modelId="{FD2F597E-0790-904A-8144-EE908237784E}" type="pres">
      <dgm:prSet presAssocID="{7BA5BAD1-28EB-024B-AAAC-4CB85EA21099}" presName="rootComposite" presStyleCnt="0"/>
      <dgm:spPr/>
    </dgm:pt>
    <dgm:pt modelId="{4654178D-4A20-F840-B893-6E3F03116FB4}" type="pres">
      <dgm:prSet presAssocID="{7BA5BAD1-28EB-024B-AAAC-4CB85EA21099}" presName="rootText" presStyleLbl="node2" presStyleIdx="1" presStyleCnt="4" custScaleX="116808">
        <dgm:presLayoutVars>
          <dgm:chPref val="3"/>
        </dgm:presLayoutVars>
      </dgm:prSet>
      <dgm:spPr/>
    </dgm:pt>
    <dgm:pt modelId="{9533B54B-5908-E544-B690-BC49577661F8}" type="pres">
      <dgm:prSet presAssocID="{7BA5BAD1-28EB-024B-AAAC-4CB85EA21099}" presName="rootConnector" presStyleLbl="node2" presStyleIdx="1" presStyleCnt="4"/>
      <dgm:spPr/>
    </dgm:pt>
    <dgm:pt modelId="{C044C200-D8E2-1649-9BC7-9ECB20964F19}" type="pres">
      <dgm:prSet presAssocID="{7BA5BAD1-28EB-024B-AAAC-4CB85EA21099}" presName="hierChild4" presStyleCnt="0"/>
      <dgm:spPr/>
    </dgm:pt>
    <dgm:pt modelId="{442C6888-8E71-1846-B81C-9F2772D6123A}" type="pres">
      <dgm:prSet presAssocID="{0F1738A2-1002-994C-86DA-BF37A617B817}" presName="Name37" presStyleLbl="parChTrans1D3" presStyleIdx="2" presStyleCnt="8"/>
      <dgm:spPr/>
    </dgm:pt>
    <dgm:pt modelId="{61B98998-57F5-9448-8AC2-BD99AEEFDB64}" type="pres">
      <dgm:prSet presAssocID="{315367B3-F53B-3A4F-B4C6-0B6A45E5A0F3}" presName="hierRoot2" presStyleCnt="0">
        <dgm:presLayoutVars>
          <dgm:hierBranch val="init"/>
        </dgm:presLayoutVars>
      </dgm:prSet>
      <dgm:spPr/>
    </dgm:pt>
    <dgm:pt modelId="{624488C7-058E-7C4C-A5E5-5A3301E939B1}" type="pres">
      <dgm:prSet presAssocID="{315367B3-F53B-3A4F-B4C6-0B6A45E5A0F3}" presName="rootComposite" presStyleCnt="0"/>
      <dgm:spPr/>
    </dgm:pt>
    <dgm:pt modelId="{67F36984-DA4E-054A-842B-3F73070E96FB}" type="pres">
      <dgm:prSet presAssocID="{315367B3-F53B-3A4F-B4C6-0B6A45E5A0F3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168134-B1AC-4548-B160-177DB201CA09}" type="pres">
      <dgm:prSet presAssocID="{315367B3-F53B-3A4F-B4C6-0B6A45E5A0F3}" presName="rootConnector" presStyleLbl="node3" presStyleIdx="2" presStyleCnt="8"/>
      <dgm:spPr/>
    </dgm:pt>
    <dgm:pt modelId="{29C98813-9836-D048-8A45-D23A55B4FD14}" type="pres">
      <dgm:prSet presAssocID="{315367B3-F53B-3A4F-B4C6-0B6A45E5A0F3}" presName="hierChild4" presStyleCnt="0"/>
      <dgm:spPr/>
    </dgm:pt>
    <dgm:pt modelId="{A4A7729E-B5D5-5448-8FAE-1D628EC8EB62}" type="pres">
      <dgm:prSet presAssocID="{315367B3-F53B-3A4F-B4C6-0B6A45E5A0F3}" presName="hierChild5" presStyleCnt="0"/>
      <dgm:spPr/>
    </dgm:pt>
    <dgm:pt modelId="{CC3EC7C9-880F-7745-A107-BC994C1B796D}" type="pres">
      <dgm:prSet presAssocID="{8F04CBDA-6C92-E94C-8F70-B43903065468}" presName="Name37" presStyleLbl="parChTrans1D3" presStyleIdx="3" presStyleCnt="8"/>
      <dgm:spPr/>
    </dgm:pt>
    <dgm:pt modelId="{E79120D5-BFFD-CC4C-B99D-A98C90D2AB49}" type="pres">
      <dgm:prSet presAssocID="{17C85BE8-A559-634D-9AFC-86F2BA2286F8}" presName="hierRoot2" presStyleCnt="0">
        <dgm:presLayoutVars>
          <dgm:hierBranch val="init"/>
        </dgm:presLayoutVars>
      </dgm:prSet>
      <dgm:spPr/>
    </dgm:pt>
    <dgm:pt modelId="{341EA310-34B6-BD45-9292-ADCEF51AC19E}" type="pres">
      <dgm:prSet presAssocID="{17C85BE8-A559-634D-9AFC-86F2BA2286F8}" presName="rootComposite" presStyleCnt="0"/>
      <dgm:spPr/>
    </dgm:pt>
    <dgm:pt modelId="{89D223B8-3E28-FB44-B2A9-DF987BF9D935}" type="pres">
      <dgm:prSet presAssocID="{17C85BE8-A559-634D-9AFC-86F2BA2286F8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579010-CBE4-D449-984A-B190D6752D82}" type="pres">
      <dgm:prSet presAssocID="{17C85BE8-A559-634D-9AFC-86F2BA2286F8}" presName="rootConnector" presStyleLbl="node3" presStyleIdx="3" presStyleCnt="8"/>
      <dgm:spPr/>
    </dgm:pt>
    <dgm:pt modelId="{05626831-D494-9542-B5E2-6D3C62C7390B}" type="pres">
      <dgm:prSet presAssocID="{17C85BE8-A559-634D-9AFC-86F2BA2286F8}" presName="hierChild4" presStyleCnt="0"/>
      <dgm:spPr/>
    </dgm:pt>
    <dgm:pt modelId="{CEBD67A8-DA56-AB40-8EB5-789F514AC517}" type="pres">
      <dgm:prSet presAssocID="{17C85BE8-A559-634D-9AFC-86F2BA2286F8}" presName="hierChild5" presStyleCnt="0"/>
      <dgm:spPr/>
    </dgm:pt>
    <dgm:pt modelId="{69295C07-850B-994A-93C7-6284CED4945C}" type="pres">
      <dgm:prSet presAssocID="{7BA5BAD1-28EB-024B-AAAC-4CB85EA21099}" presName="hierChild5" presStyleCnt="0"/>
      <dgm:spPr/>
    </dgm:pt>
    <dgm:pt modelId="{6CF1EFFF-FE29-514E-B619-419173AE0E85}" type="pres">
      <dgm:prSet presAssocID="{4E0D8285-D81F-0D46-9E52-CD185A84F60A}" presName="Name37" presStyleLbl="parChTrans1D2" presStyleIdx="2" presStyleCnt="4"/>
      <dgm:spPr/>
    </dgm:pt>
    <dgm:pt modelId="{C27C0B44-8821-514B-8030-8FF39366471A}" type="pres">
      <dgm:prSet presAssocID="{519BB991-3A0E-C643-86E9-ED39719151A4}" presName="hierRoot2" presStyleCnt="0">
        <dgm:presLayoutVars>
          <dgm:hierBranch val="init"/>
        </dgm:presLayoutVars>
      </dgm:prSet>
      <dgm:spPr/>
    </dgm:pt>
    <dgm:pt modelId="{790AD81D-2577-2540-9B80-974E4D75B1EC}" type="pres">
      <dgm:prSet presAssocID="{519BB991-3A0E-C643-86E9-ED39719151A4}" presName="rootComposite" presStyleCnt="0"/>
      <dgm:spPr/>
    </dgm:pt>
    <dgm:pt modelId="{BF3F46C1-4E4E-674A-A615-F49BAC8DBC77}" type="pres">
      <dgm:prSet presAssocID="{519BB991-3A0E-C643-86E9-ED39719151A4}" presName="rootText" presStyleLbl="node2" presStyleIdx="2" presStyleCnt="4" custScaleX="116808">
        <dgm:presLayoutVars>
          <dgm:chPref val="3"/>
        </dgm:presLayoutVars>
      </dgm:prSet>
      <dgm:spPr/>
    </dgm:pt>
    <dgm:pt modelId="{7AB2622D-2804-834F-81DC-CD47A8D9FD89}" type="pres">
      <dgm:prSet presAssocID="{519BB991-3A0E-C643-86E9-ED39719151A4}" presName="rootConnector" presStyleLbl="node2" presStyleIdx="2" presStyleCnt="4"/>
      <dgm:spPr/>
    </dgm:pt>
    <dgm:pt modelId="{9CDF3DB3-9434-434B-8F8C-2AF0B65BE1DA}" type="pres">
      <dgm:prSet presAssocID="{519BB991-3A0E-C643-86E9-ED39719151A4}" presName="hierChild4" presStyleCnt="0"/>
      <dgm:spPr/>
    </dgm:pt>
    <dgm:pt modelId="{7A0B030B-EE8C-3943-89B0-FCED87667D28}" type="pres">
      <dgm:prSet presAssocID="{B34D36BE-A18C-4449-9BA2-0D3A8857A9F2}" presName="Name37" presStyleLbl="parChTrans1D3" presStyleIdx="4" presStyleCnt="8"/>
      <dgm:spPr/>
    </dgm:pt>
    <dgm:pt modelId="{504287BC-C3BC-D344-B211-8A2F16DA3383}" type="pres">
      <dgm:prSet presAssocID="{9C2E6E46-9A19-9A49-A146-8DBD214286BA}" presName="hierRoot2" presStyleCnt="0">
        <dgm:presLayoutVars>
          <dgm:hierBranch val="init"/>
        </dgm:presLayoutVars>
      </dgm:prSet>
      <dgm:spPr/>
    </dgm:pt>
    <dgm:pt modelId="{6772EBA7-1221-B14E-B104-BEE3FEE58E28}" type="pres">
      <dgm:prSet presAssocID="{9C2E6E46-9A19-9A49-A146-8DBD214286BA}" presName="rootComposite" presStyleCnt="0"/>
      <dgm:spPr/>
    </dgm:pt>
    <dgm:pt modelId="{965B5C11-BBF9-D144-838B-DABD0310E2EE}" type="pres">
      <dgm:prSet presAssocID="{9C2E6E46-9A19-9A49-A146-8DBD214286BA}" presName="rootText" presStyleLbl="node3" presStyleIdx="4" presStyleCnt="8">
        <dgm:presLayoutVars>
          <dgm:chPref val="3"/>
        </dgm:presLayoutVars>
      </dgm:prSet>
      <dgm:spPr/>
    </dgm:pt>
    <dgm:pt modelId="{49904E1C-A34C-5844-BEB9-47C1A05D6E5A}" type="pres">
      <dgm:prSet presAssocID="{9C2E6E46-9A19-9A49-A146-8DBD214286BA}" presName="rootConnector" presStyleLbl="node3" presStyleIdx="4" presStyleCnt="8"/>
      <dgm:spPr/>
    </dgm:pt>
    <dgm:pt modelId="{A001B8C3-2FF6-1B42-8833-C352B5A38CC8}" type="pres">
      <dgm:prSet presAssocID="{9C2E6E46-9A19-9A49-A146-8DBD214286BA}" presName="hierChild4" presStyleCnt="0"/>
      <dgm:spPr/>
    </dgm:pt>
    <dgm:pt modelId="{2140F059-D3DC-384C-812C-981289E2275A}" type="pres">
      <dgm:prSet presAssocID="{9C2E6E46-9A19-9A49-A146-8DBD214286BA}" presName="hierChild5" presStyleCnt="0"/>
      <dgm:spPr/>
    </dgm:pt>
    <dgm:pt modelId="{C20D3A75-49ED-D949-B17A-DB2131AB9C52}" type="pres">
      <dgm:prSet presAssocID="{57BAA2A1-5C68-4E4F-BB71-C643EF23675B}" presName="Name37" presStyleLbl="parChTrans1D3" presStyleIdx="5" presStyleCnt="8"/>
      <dgm:spPr/>
    </dgm:pt>
    <dgm:pt modelId="{517D094B-EB73-9942-82CB-6A1AF8560D72}" type="pres">
      <dgm:prSet presAssocID="{A1C4868F-FDCD-9F45-99D2-D9001AC27ED7}" presName="hierRoot2" presStyleCnt="0">
        <dgm:presLayoutVars>
          <dgm:hierBranch val="init"/>
        </dgm:presLayoutVars>
      </dgm:prSet>
      <dgm:spPr/>
    </dgm:pt>
    <dgm:pt modelId="{FFBBCCA5-E421-8B4E-82F1-7CB83702D910}" type="pres">
      <dgm:prSet presAssocID="{A1C4868F-FDCD-9F45-99D2-D9001AC27ED7}" presName="rootComposite" presStyleCnt="0"/>
      <dgm:spPr/>
    </dgm:pt>
    <dgm:pt modelId="{139B6EC8-4629-7A47-B0B0-0A5B4592E1E8}" type="pres">
      <dgm:prSet presAssocID="{A1C4868F-FDCD-9F45-99D2-D9001AC27ED7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0665BA-28EA-FE4B-A77E-CBF2BB08E357}" type="pres">
      <dgm:prSet presAssocID="{A1C4868F-FDCD-9F45-99D2-D9001AC27ED7}" presName="rootConnector" presStyleLbl="node3" presStyleIdx="5" presStyleCnt="8"/>
      <dgm:spPr/>
    </dgm:pt>
    <dgm:pt modelId="{9BF8CC97-190F-ED45-8935-7C9E2124FCB9}" type="pres">
      <dgm:prSet presAssocID="{A1C4868F-FDCD-9F45-99D2-D9001AC27ED7}" presName="hierChild4" presStyleCnt="0"/>
      <dgm:spPr/>
    </dgm:pt>
    <dgm:pt modelId="{F5D041DC-07C2-EA47-AD7B-883028A97A42}" type="pres">
      <dgm:prSet presAssocID="{A1C4868F-FDCD-9F45-99D2-D9001AC27ED7}" presName="hierChild5" presStyleCnt="0"/>
      <dgm:spPr/>
    </dgm:pt>
    <dgm:pt modelId="{6DA21EE4-AE65-5B4C-807B-16A22201C106}" type="pres">
      <dgm:prSet presAssocID="{519BB991-3A0E-C643-86E9-ED39719151A4}" presName="hierChild5" presStyleCnt="0"/>
      <dgm:spPr/>
    </dgm:pt>
    <dgm:pt modelId="{714A0179-ADB6-334A-9E6A-75CD1BFC1040}" type="pres">
      <dgm:prSet presAssocID="{5050AA04-9BB1-864D-9961-5EA7516F178F}" presName="Name37" presStyleLbl="parChTrans1D2" presStyleIdx="3" presStyleCnt="4"/>
      <dgm:spPr/>
    </dgm:pt>
    <dgm:pt modelId="{2F03BFBA-0626-094E-B7EA-F0F33FE6662A}" type="pres">
      <dgm:prSet presAssocID="{483C5624-53FC-7D43-8CEA-5178147963BC}" presName="hierRoot2" presStyleCnt="0">
        <dgm:presLayoutVars>
          <dgm:hierBranch val="init"/>
        </dgm:presLayoutVars>
      </dgm:prSet>
      <dgm:spPr/>
    </dgm:pt>
    <dgm:pt modelId="{2C2BE028-6771-614E-9844-4495475A322C}" type="pres">
      <dgm:prSet presAssocID="{483C5624-53FC-7D43-8CEA-5178147963BC}" presName="rootComposite" presStyleCnt="0"/>
      <dgm:spPr/>
    </dgm:pt>
    <dgm:pt modelId="{50D67126-1340-6D49-A8C5-3ADC99D27C8F}" type="pres">
      <dgm:prSet presAssocID="{483C5624-53FC-7D43-8CEA-5178147963BC}" presName="rootText" presStyleLbl="node2" presStyleIdx="3" presStyleCnt="4" custScaleX="116808">
        <dgm:presLayoutVars>
          <dgm:chPref val="3"/>
        </dgm:presLayoutVars>
      </dgm:prSet>
      <dgm:spPr/>
    </dgm:pt>
    <dgm:pt modelId="{4497688F-75E0-BC49-BE3F-9DA19613F0E1}" type="pres">
      <dgm:prSet presAssocID="{483C5624-53FC-7D43-8CEA-5178147963BC}" presName="rootConnector" presStyleLbl="node2" presStyleIdx="3" presStyleCnt="4"/>
      <dgm:spPr/>
    </dgm:pt>
    <dgm:pt modelId="{6998F44A-8CE6-EF46-9BE0-280186A27FFC}" type="pres">
      <dgm:prSet presAssocID="{483C5624-53FC-7D43-8CEA-5178147963BC}" presName="hierChild4" presStyleCnt="0"/>
      <dgm:spPr/>
    </dgm:pt>
    <dgm:pt modelId="{FD93777D-AA73-0A49-9E3E-9A76C49516D0}" type="pres">
      <dgm:prSet presAssocID="{A89CFA4A-1428-9F43-BA92-23CE39A00703}" presName="Name37" presStyleLbl="parChTrans1D3" presStyleIdx="6" presStyleCnt="8"/>
      <dgm:spPr/>
    </dgm:pt>
    <dgm:pt modelId="{06DAD309-F87E-7047-9706-740A06C163C9}" type="pres">
      <dgm:prSet presAssocID="{6D85710C-CF7D-D544-9A06-022B8FA37B25}" presName="hierRoot2" presStyleCnt="0">
        <dgm:presLayoutVars>
          <dgm:hierBranch val="init"/>
        </dgm:presLayoutVars>
      </dgm:prSet>
      <dgm:spPr/>
    </dgm:pt>
    <dgm:pt modelId="{417112B7-E206-6F46-8E02-ABD37069E5F6}" type="pres">
      <dgm:prSet presAssocID="{6D85710C-CF7D-D544-9A06-022B8FA37B25}" presName="rootComposite" presStyleCnt="0"/>
      <dgm:spPr/>
    </dgm:pt>
    <dgm:pt modelId="{B1958985-8AA7-9D42-96C0-0F0E9EBC2FDC}" type="pres">
      <dgm:prSet presAssocID="{6D85710C-CF7D-D544-9A06-022B8FA37B25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971C63-974B-3E42-B494-3A7F8437B4E7}" type="pres">
      <dgm:prSet presAssocID="{6D85710C-CF7D-D544-9A06-022B8FA37B25}" presName="rootConnector" presStyleLbl="node3" presStyleIdx="6" presStyleCnt="8"/>
      <dgm:spPr/>
    </dgm:pt>
    <dgm:pt modelId="{995CA2F1-EE6C-114D-960C-A6BA8D07DA91}" type="pres">
      <dgm:prSet presAssocID="{6D85710C-CF7D-D544-9A06-022B8FA37B25}" presName="hierChild4" presStyleCnt="0"/>
      <dgm:spPr/>
    </dgm:pt>
    <dgm:pt modelId="{78BE5CF3-8703-8E4A-BEA5-6B00FC61BDCE}" type="pres">
      <dgm:prSet presAssocID="{6D85710C-CF7D-D544-9A06-022B8FA37B25}" presName="hierChild5" presStyleCnt="0"/>
      <dgm:spPr/>
    </dgm:pt>
    <dgm:pt modelId="{59885151-FDA5-D944-9565-977CAB50A4B4}" type="pres">
      <dgm:prSet presAssocID="{7B47088C-AC5D-4640-90E0-A7B40503D73C}" presName="Name37" presStyleLbl="parChTrans1D3" presStyleIdx="7" presStyleCnt="8"/>
      <dgm:spPr/>
    </dgm:pt>
    <dgm:pt modelId="{3A6E5E6A-64A1-DB43-827A-F804E79CA3CB}" type="pres">
      <dgm:prSet presAssocID="{2B743529-F926-D84F-A287-D5C27FF5C9AB}" presName="hierRoot2" presStyleCnt="0">
        <dgm:presLayoutVars>
          <dgm:hierBranch val="init"/>
        </dgm:presLayoutVars>
      </dgm:prSet>
      <dgm:spPr/>
    </dgm:pt>
    <dgm:pt modelId="{85567A8F-6997-274C-B3E1-203E381B78A8}" type="pres">
      <dgm:prSet presAssocID="{2B743529-F926-D84F-A287-D5C27FF5C9AB}" presName="rootComposite" presStyleCnt="0"/>
      <dgm:spPr/>
    </dgm:pt>
    <dgm:pt modelId="{0140BBD7-89D0-6A4A-9E90-E02591B47211}" type="pres">
      <dgm:prSet presAssocID="{2B743529-F926-D84F-A287-D5C27FF5C9AB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8C2F93-9DD6-9D4A-8F9E-00EBCB76C94E}" type="pres">
      <dgm:prSet presAssocID="{2B743529-F926-D84F-A287-D5C27FF5C9AB}" presName="rootConnector" presStyleLbl="node3" presStyleIdx="7" presStyleCnt="8"/>
      <dgm:spPr/>
    </dgm:pt>
    <dgm:pt modelId="{1646ACED-FC31-C04A-B443-F9DFF7EBF1B5}" type="pres">
      <dgm:prSet presAssocID="{2B743529-F926-D84F-A287-D5C27FF5C9AB}" presName="hierChild4" presStyleCnt="0"/>
      <dgm:spPr/>
    </dgm:pt>
    <dgm:pt modelId="{F3D7D0E5-DA93-BF46-B87D-FEC6D099F3A5}" type="pres">
      <dgm:prSet presAssocID="{2B743529-F926-D84F-A287-D5C27FF5C9AB}" presName="hierChild5" presStyleCnt="0"/>
      <dgm:spPr/>
    </dgm:pt>
    <dgm:pt modelId="{B9E93BBA-F3DB-B94E-85F8-12FBFBF265C9}" type="pres">
      <dgm:prSet presAssocID="{483C5624-53FC-7D43-8CEA-5178147963BC}" presName="hierChild5" presStyleCnt="0"/>
      <dgm:spPr/>
    </dgm:pt>
    <dgm:pt modelId="{930810A8-B552-524F-94F9-CFD40BA200F9}" type="pres">
      <dgm:prSet presAssocID="{77C1413C-8D5E-D94E-8BE2-44D25F29A641}" presName="hierChild3" presStyleCnt="0"/>
      <dgm:spPr/>
    </dgm:pt>
  </dgm:ptLst>
  <dgm:cxnLst>
    <dgm:cxn modelId="{EB3DCC7B-6E30-4F4C-97D8-BE91326EB61D}" type="presOf" srcId="{77C1413C-8D5E-D94E-8BE2-44D25F29A641}" destId="{4FE30DB4-8EE6-1447-843B-9323ABFDB711}" srcOrd="0" destOrd="0" presId="urn:microsoft.com/office/officeart/2005/8/layout/orgChart1"/>
    <dgm:cxn modelId="{D8529C36-4D70-364F-8779-E01229500524}" type="presOf" srcId="{2B743529-F926-D84F-A287-D5C27FF5C9AB}" destId="{A38C2F93-9DD6-9D4A-8F9E-00EBCB76C94E}" srcOrd="1" destOrd="0" presId="urn:microsoft.com/office/officeart/2005/8/layout/orgChart1"/>
    <dgm:cxn modelId="{B07A2930-FB23-9B4A-BE82-FF2DAB84ABDE}" type="presOf" srcId="{F8D7633B-3783-9F49-A09D-E785D15C2E8A}" destId="{AA1203B3-DA64-B54F-8FA1-A827DB71604F}" srcOrd="0" destOrd="0" presId="urn:microsoft.com/office/officeart/2005/8/layout/orgChart1"/>
    <dgm:cxn modelId="{4E7CC572-207A-D440-8E04-6312D96052B4}" srcId="{483C5624-53FC-7D43-8CEA-5178147963BC}" destId="{6D85710C-CF7D-D544-9A06-022B8FA37B25}" srcOrd="0" destOrd="0" parTransId="{A89CFA4A-1428-9F43-BA92-23CE39A00703}" sibTransId="{8CD1F6DB-BB50-DA4A-A3DC-1D14660AA196}"/>
    <dgm:cxn modelId="{D70FBB1C-A341-154E-958F-069F35920709}" srcId="{519BB991-3A0E-C643-86E9-ED39719151A4}" destId="{A1C4868F-FDCD-9F45-99D2-D9001AC27ED7}" srcOrd="1" destOrd="0" parTransId="{57BAA2A1-5C68-4E4F-BB71-C643EF23675B}" sibTransId="{48F1CDC1-29F2-DD43-AD31-CA10DEE5DD6E}"/>
    <dgm:cxn modelId="{A8D2A918-55AB-E344-AE54-F358ACCE4695}" srcId="{77C1413C-8D5E-D94E-8BE2-44D25F29A641}" destId="{B20E76BF-629A-5644-9D8D-7ADB1CB5B442}" srcOrd="0" destOrd="0" parTransId="{6A2811DF-3916-A044-8A4F-0DCA59C76406}" sibTransId="{400D21C4-4E0F-364A-B264-20A154E1B939}"/>
    <dgm:cxn modelId="{92EBC2CE-014F-E744-B2E5-1FDDAC60C485}" type="presOf" srcId="{8F04CBDA-6C92-E94C-8F70-B43903065468}" destId="{CC3EC7C9-880F-7745-A107-BC994C1B796D}" srcOrd="0" destOrd="0" presId="urn:microsoft.com/office/officeart/2005/8/layout/orgChart1"/>
    <dgm:cxn modelId="{53298628-0358-6B4A-A4D0-F82E5D820F9A}" type="presOf" srcId="{57BAA2A1-5C68-4E4F-BB71-C643EF23675B}" destId="{C20D3A75-49ED-D949-B17A-DB2131AB9C52}" srcOrd="0" destOrd="0" presId="urn:microsoft.com/office/officeart/2005/8/layout/orgChart1"/>
    <dgm:cxn modelId="{E09D24C4-9A0D-1D40-8F44-1D5F8ADA3E56}" type="presOf" srcId="{483C5624-53FC-7D43-8CEA-5178147963BC}" destId="{4497688F-75E0-BC49-BE3F-9DA19613F0E1}" srcOrd="1" destOrd="0" presId="urn:microsoft.com/office/officeart/2005/8/layout/orgChart1"/>
    <dgm:cxn modelId="{6F958788-B069-2748-B2C9-0D285CA72D91}" type="presOf" srcId="{6D85710C-CF7D-D544-9A06-022B8FA37B25}" destId="{15971C63-974B-3E42-B494-3A7F8437B4E7}" srcOrd="1" destOrd="0" presId="urn:microsoft.com/office/officeart/2005/8/layout/orgChart1"/>
    <dgm:cxn modelId="{69FDE280-03E9-9A43-AC94-70E8EBF25753}" type="presOf" srcId="{7B47088C-AC5D-4640-90E0-A7B40503D73C}" destId="{59885151-FDA5-D944-9565-977CAB50A4B4}" srcOrd="0" destOrd="0" presId="urn:microsoft.com/office/officeart/2005/8/layout/orgChart1"/>
    <dgm:cxn modelId="{360DACA2-43AC-7940-8FFC-4271D48FDA45}" type="presOf" srcId="{B34D36BE-A18C-4449-9BA2-0D3A8857A9F2}" destId="{7A0B030B-EE8C-3943-89B0-FCED87667D28}" srcOrd="0" destOrd="0" presId="urn:microsoft.com/office/officeart/2005/8/layout/orgChart1"/>
    <dgm:cxn modelId="{92F54DF1-D090-EB4F-A0AE-7A7CF03D4D4B}" type="presOf" srcId="{9FAD1B09-3D45-D847-871D-7082B8EF1207}" destId="{577A44EA-8302-9545-B629-6F5D77A1CCC1}" srcOrd="0" destOrd="0" presId="urn:microsoft.com/office/officeart/2005/8/layout/orgChart1"/>
    <dgm:cxn modelId="{764188AC-7A99-E74E-AF5D-086E12D524AB}" type="presOf" srcId="{A1C4868F-FDCD-9F45-99D2-D9001AC27ED7}" destId="{8F0665BA-28EA-FE4B-A77E-CBF2BB08E357}" srcOrd="1" destOrd="0" presId="urn:microsoft.com/office/officeart/2005/8/layout/orgChart1"/>
    <dgm:cxn modelId="{6CA35F3E-6548-8B40-BD9A-12BF5508BFD8}" type="presOf" srcId="{657F984E-89C0-0541-B8E5-29BCB548070E}" destId="{21CC2BB7-7A3C-6E42-99F2-D0FBB2933B06}" srcOrd="0" destOrd="0" presId="urn:microsoft.com/office/officeart/2005/8/layout/orgChart1"/>
    <dgm:cxn modelId="{177A5CCE-3052-8847-9F70-AB18D0252A32}" type="presOf" srcId="{0575AB18-458E-F944-AAE8-59C2F219EE75}" destId="{BE5F4CEA-5EE0-D74A-BF0E-B7C9DF78FE0F}" srcOrd="1" destOrd="0" presId="urn:microsoft.com/office/officeart/2005/8/layout/orgChart1"/>
    <dgm:cxn modelId="{DD47C195-E6C6-E646-9FF5-7931DFAD01BF}" type="presOf" srcId="{5050AA04-9BB1-864D-9961-5EA7516F178F}" destId="{714A0179-ADB6-334A-9E6A-75CD1BFC1040}" srcOrd="0" destOrd="0" presId="urn:microsoft.com/office/officeart/2005/8/layout/orgChart1"/>
    <dgm:cxn modelId="{7E67BF49-F7A8-AE47-BE0F-23F813F69D46}" srcId="{77C1413C-8D5E-D94E-8BE2-44D25F29A641}" destId="{519BB991-3A0E-C643-86E9-ED39719151A4}" srcOrd="2" destOrd="0" parTransId="{4E0D8285-D81F-0D46-9E52-CD185A84F60A}" sibTransId="{EF4F54A5-25CE-DF49-A7C0-824948342A5E}"/>
    <dgm:cxn modelId="{8E30C652-343F-8E43-B245-F091D19496A1}" type="presOf" srcId="{6D85710C-CF7D-D544-9A06-022B8FA37B25}" destId="{B1958985-8AA7-9D42-96C0-0F0E9EBC2FDC}" srcOrd="0" destOrd="0" presId="urn:microsoft.com/office/officeart/2005/8/layout/orgChart1"/>
    <dgm:cxn modelId="{E9A39CFF-0D78-6946-B3A3-CFBEBCEC4890}" type="presOf" srcId="{B893E17A-169A-1641-B701-291F2AE2B42C}" destId="{8FC5027B-6133-B848-BCC4-B5C9691CDE5D}" srcOrd="0" destOrd="0" presId="urn:microsoft.com/office/officeart/2005/8/layout/orgChart1"/>
    <dgm:cxn modelId="{D804A221-4134-E640-8F2D-D76E6D9890E6}" type="presOf" srcId="{7BA5BAD1-28EB-024B-AAAC-4CB85EA21099}" destId="{9533B54B-5908-E544-B690-BC49577661F8}" srcOrd="1" destOrd="0" presId="urn:microsoft.com/office/officeart/2005/8/layout/orgChart1"/>
    <dgm:cxn modelId="{AE3FA2E3-7F29-2844-989D-0335A5CCCF59}" type="presOf" srcId="{B20E76BF-629A-5644-9D8D-7ADB1CB5B442}" destId="{ABE47B35-CAFD-E049-BBBA-1B2257CD3B0F}" srcOrd="0" destOrd="0" presId="urn:microsoft.com/office/officeart/2005/8/layout/orgChart1"/>
    <dgm:cxn modelId="{A99AA1FF-1971-9F41-8026-FB3FBC51E08E}" srcId="{77C1413C-8D5E-D94E-8BE2-44D25F29A641}" destId="{7BA5BAD1-28EB-024B-AAAC-4CB85EA21099}" srcOrd="1" destOrd="0" parTransId="{F8D7633B-3783-9F49-A09D-E785D15C2E8A}" sibTransId="{50F139A1-D355-9542-83CB-3DEC77CF7F53}"/>
    <dgm:cxn modelId="{39CA8FAB-B354-FC44-8CED-DB366D9A0990}" srcId="{519BB991-3A0E-C643-86E9-ED39719151A4}" destId="{9C2E6E46-9A19-9A49-A146-8DBD214286BA}" srcOrd="0" destOrd="0" parTransId="{B34D36BE-A18C-4449-9BA2-0D3A8857A9F2}" sibTransId="{7438AF78-8DD6-224A-BBC2-A4AD3A719B55}"/>
    <dgm:cxn modelId="{0128575C-2016-4A43-9E15-832B628D62D2}" type="presOf" srcId="{9C2E6E46-9A19-9A49-A146-8DBD214286BA}" destId="{965B5C11-BBF9-D144-838B-DABD0310E2EE}" srcOrd="0" destOrd="0" presId="urn:microsoft.com/office/officeart/2005/8/layout/orgChart1"/>
    <dgm:cxn modelId="{1D4338AF-2B1D-7245-B54F-2F301323AD76}" srcId="{B20E76BF-629A-5644-9D8D-7ADB1CB5B442}" destId="{B893E17A-169A-1641-B701-291F2AE2B42C}" srcOrd="1" destOrd="0" parTransId="{657F984E-89C0-0541-B8E5-29BCB548070E}" sibTransId="{F176EAB3-4AA9-3C43-A69E-51FE46CA9A89}"/>
    <dgm:cxn modelId="{9D2C9250-7185-CB41-9088-14C8299235DD}" type="presOf" srcId="{A89CFA4A-1428-9F43-BA92-23CE39A00703}" destId="{FD93777D-AA73-0A49-9E3E-9A76C49516D0}" srcOrd="0" destOrd="0" presId="urn:microsoft.com/office/officeart/2005/8/layout/orgChart1"/>
    <dgm:cxn modelId="{19F0A784-022A-914F-A897-92295AC7F652}" type="presOf" srcId="{6A2811DF-3916-A044-8A4F-0DCA59C76406}" destId="{C473A4E1-2800-6E4D-9B38-04ADFD0E8D74}" srcOrd="0" destOrd="0" presId="urn:microsoft.com/office/officeart/2005/8/layout/orgChart1"/>
    <dgm:cxn modelId="{DE59A4E4-485A-0C46-83AA-D88F22D28BCE}" type="presOf" srcId="{0575AB18-458E-F944-AAE8-59C2F219EE75}" destId="{4162154F-4BA6-C749-B389-DAAD99E9BD62}" srcOrd="0" destOrd="0" presId="urn:microsoft.com/office/officeart/2005/8/layout/orgChart1"/>
    <dgm:cxn modelId="{D745F546-8F81-6440-9368-C79F1C76E7E8}" type="presOf" srcId="{315367B3-F53B-3A4F-B4C6-0B6A45E5A0F3}" destId="{30168134-B1AC-4548-B160-177DB201CA09}" srcOrd="1" destOrd="0" presId="urn:microsoft.com/office/officeart/2005/8/layout/orgChart1"/>
    <dgm:cxn modelId="{927C3615-5C50-254C-9CFA-0E8A97C02C59}" type="presOf" srcId="{17C85BE8-A559-634D-9AFC-86F2BA2286F8}" destId="{13579010-CBE4-D449-984A-B190D6752D82}" srcOrd="1" destOrd="0" presId="urn:microsoft.com/office/officeart/2005/8/layout/orgChart1"/>
    <dgm:cxn modelId="{9135A8E4-CC68-4140-93FC-322B3B933289}" type="presOf" srcId="{A1C4868F-FDCD-9F45-99D2-D9001AC27ED7}" destId="{139B6EC8-4629-7A47-B0B0-0A5B4592E1E8}" srcOrd="0" destOrd="0" presId="urn:microsoft.com/office/officeart/2005/8/layout/orgChart1"/>
    <dgm:cxn modelId="{93EEABD6-CBC8-7B45-8843-F239419FDA08}" type="presOf" srcId="{2B743529-F926-D84F-A287-D5C27FF5C9AB}" destId="{0140BBD7-89D0-6A4A-9E90-E02591B47211}" srcOrd="0" destOrd="0" presId="urn:microsoft.com/office/officeart/2005/8/layout/orgChart1"/>
    <dgm:cxn modelId="{B7BEBFA0-1E0C-934B-B4C5-4562661B79D5}" srcId="{B20E76BF-629A-5644-9D8D-7ADB1CB5B442}" destId="{0575AB18-458E-F944-AAE8-59C2F219EE75}" srcOrd="0" destOrd="0" parTransId="{7441A2CE-5211-DD4C-990E-85211CC37BA6}" sibTransId="{BE30EFC5-8E42-C148-9D98-E23FDB5C1BA8}"/>
    <dgm:cxn modelId="{D2EA1F28-CED5-9D4A-BAEE-DFCDE54E5723}" type="presOf" srcId="{4E0D8285-D81F-0D46-9E52-CD185A84F60A}" destId="{6CF1EFFF-FE29-514E-B619-419173AE0E85}" srcOrd="0" destOrd="0" presId="urn:microsoft.com/office/officeart/2005/8/layout/orgChart1"/>
    <dgm:cxn modelId="{CAA29497-35F4-0749-B0C3-9D9EB46E61BB}" type="presOf" srcId="{B20E76BF-629A-5644-9D8D-7ADB1CB5B442}" destId="{13772739-D192-5E46-8ACD-B36A645EF337}" srcOrd="1" destOrd="0" presId="urn:microsoft.com/office/officeart/2005/8/layout/orgChart1"/>
    <dgm:cxn modelId="{252E8EE5-586C-E44E-A85D-D8D4304A2FF3}" type="presOf" srcId="{7BA5BAD1-28EB-024B-AAAC-4CB85EA21099}" destId="{4654178D-4A20-F840-B893-6E3F03116FB4}" srcOrd="0" destOrd="0" presId="urn:microsoft.com/office/officeart/2005/8/layout/orgChart1"/>
    <dgm:cxn modelId="{2CAC4E5F-BA29-8D40-BE63-28A9041CF3C7}" type="presOf" srcId="{519BB991-3A0E-C643-86E9-ED39719151A4}" destId="{7AB2622D-2804-834F-81DC-CD47A8D9FD89}" srcOrd="1" destOrd="0" presId="urn:microsoft.com/office/officeart/2005/8/layout/orgChart1"/>
    <dgm:cxn modelId="{612005C5-F1C9-9447-9501-F3635388FB9A}" srcId="{7BA5BAD1-28EB-024B-AAAC-4CB85EA21099}" destId="{315367B3-F53B-3A4F-B4C6-0B6A45E5A0F3}" srcOrd="0" destOrd="0" parTransId="{0F1738A2-1002-994C-86DA-BF37A617B817}" sibTransId="{39A81D49-6FE3-F04E-AA56-0733E3D46C07}"/>
    <dgm:cxn modelId="{7C72E4A3-89D2-D746-9B17-A8269B2B01C6}" srcId="{7BA5BAD1-28EB-024B-AAAC-4CB85EA21099}" destId="{17C85BE8-A559-634D-9AFC-86F2BA2286F8}" srcOrd="1" destOrd="0" parTransId="{8F04CBDA-6C92-E94C-8F70-B43903065468}" sibTransId="{00BD70F8-FC87-AF4C-B4D6-71832D3ED380}"/>
    <dgm:cxn modelId="{2EC5A0F0-4D36-2046-ACD2-D5DD0103EEEF}" srcId="{483C5624-53FC-7D43-8CEA-5178147963BC}" destId="{2B743529-F926-D84F-A287-D5C27FF5C9AB}" srcOrd="1" destOrd="0" parTransId="{7B47088C-AC5D-4640-90E0-A7B40503D73C}" sibTransId="{D741F55C-D66A-284F-9E2C-A4000930E489}"/>
    <dgm:cxn modelId="{202325B0-2B5E-B04F-8D97-00D5E704BCF2}" type="presOf" srcId="{17C85BE8-A559-634D-9AFC-86F2BA2286F8}" destId="{89D223B8-3E28-FB44-B2A9-DF987BF9D935}" srcOrd="0" destOrd="0" presId="urn:microsoft.com/office/officeart/2005/8/layout/orgChart1"/>
    <dgm:cxn modelId="{33B91A2C-3F28-EF43-9277-D60E35056A78}" srcId="{77C1413C-8D5E-D94E-8BE2-44D25F29A641}" destId="{483C5624-53FC-7D43-8CEA-5178147963BC}" srcOrd="3" destOrd="0" parTransId="{5050AA04-9BB1-864D-9961-5EA7516F178F}" sibTransId="{1274CE7D-6123-DD40-8B7A-A3C1D8F19B76}"/>
    <dgm:cxn modelId="{611A32A0-950A-5540-A6AF-7E3707C04F7D}" type="presOf" srcId="{0F1738A2-1002-994C-86DA-BF37A617B817}" destId="{442C6888-8E71-1846-B81C-9F2772D6123A}" srcOrd="0" destOrd="0" presId="urn:microsoft.com/office/officeart/2005/8/layout/orgChart1"/>
    <dgm:cxn modelId="{B0F812A6-1D56-754C-A9D7-C1529AD64B56}" type="presOf" srcId="{9C2E6E46-9A19-9A49-A146-8DBD214286BA}" destId="{49904E1C-A34C-5844-BEB9-47C1A05D6E5A}" srcOrd="1" destOrd="0" presId="urn:microsoft.com/office/officeart/2005/8/layout/orgChart1"/>
    <dgm:cxn modelId="{707C1953-7B8D-F44E-A615-51C750F34450}" srcId="{9FAD1B09-3D45-D847-871D-7082B8EF1207}" destId="{77C1413C-8D5E-D94E-8BE2-44D25F29A641}" srcOrd="0" destOrd="0" parTransId="{1FEA99A4-7B7E-4345-967F-5A9231B0E52F}" sibTransId="{63176733-CF7A-AF47-8226-D29C0AE737FB}"/>
    <dgm:cxn modelId="{892E7CB5-FB4B-6140-B42B-E4358A77C640}" type="presOf" srcId="{77C1413C-8D5E-D94E-8BE2-44D25F29A641}" destId="{B0A9B85F-57F6-174B-9E1A-EC7E6C66470A}" srcOrd="1" destOrd="0" presId="urn:microsoft.com/office/officeart/2005/8/layout/orgChart1"/>
    <dgm:cxn modelId="{5342079A-8F1F-6145-8846-B6C042B0F8CF}" type="presOf" srcId="{519BB991-3A0E-C643-86E9-ED39719151A4}" destId="{BF3F46C1-4E4E-674A-A615-F49BAC8DBC77}" srcOrd="0" destOrd="0" presId="urn:microsoft.com/office/officeart/2005/8/layout/orgChart1"/>
    <dgm:cxn modelId="{DD3BEFBA-CD75-A248-BEDE-BF995E0262DC}" type="presOf" srcId="{7441A2CE-5211-DD4C-990E-85211CC37BA6}" destId="{A00E0319-93EA-4244-9702-8FB860881DC6}" srcOrd="0" destOrd="0" presId="urn:microsoft.com/office/officeart/2005/8/layout/orgChart1"/>
    <dgm:cxn modelId="{B418E38B-DBC8-D247-8EEB-6887C03EB99D}" type="presOf" srcId="{315367B3-F53B-3A4F-B4C6-0B6A45E5A0F3}" destId="{67F36984-DA4E-054A-842B-3F73070E96FB}" srcOrd="0" destOrd="0" presId="urn:microsoft.com/office/officeart/2005/8/layout/orgChart1"/>
    <dgm:cxn modelId="{769B47FC-FFC5-C24D-A620-E6176CC363D0}" type="presOf" srcId="{483C5624-53FC-7D43-8CEA-5178147963BC}" destId="{50D67126-1340-6D49-A8C5-3ADC99D27C8F}" srcOrd="0" destOrd="0" presId="urn:microsoft.com/office/officeart/2005/8/layout/orgChart1"/>
    <dgm:cxn modelId="{65C13849-EE77-214B-A9C0-6C82F2F372B3}" type="presOf" srcId="{B893E17A-169A-1641-B701-291F2AE2B42C}" destId="{58E8A9E6-5285-4D47-AEA3-BCF4BA0BB9D7}" srcOrd="1" destOrd="0" presId="urn:microsoft.com/office/officeart/2005/8/layout/orgChart1"/>
    <dgm:cxn modelId="{0D194650-064F-2A41-8C4A-F22747DC31F9}" type="presParOf" srcId="{577A44EA-8302-9545-B629-6F5D77A1CCC1}" destId="{46F5FB2B-A7AD-164D-9F4B-22753CAC12D0}" srcOrd="0" destOrd="0" presId="urn:microsoft.com/office/officeart/2005/8/layout/orgChart1"/>
    <dgm:cxn modelId="{317F4CD3-6ECA-4544-8B2B-0B9612B1B078}" type="presParOf" srcId="{46F5FB2B-A7AD-164D-9F4B-22753CAC12D0}" destId="{8B763C2A-6AD1-364F-A891-87A1DFB59C51}" srcOrd="0" destOrd="0" presId="urn:microsoft.com/office/officeart/2005/8/layout/orgChart1"/>
    <dgm:cxn modelId="{866B23A5-F407-5544-B195-88213F2ECA50}" type="presParOf" srcId="{8B763C2A-6AD1-364F-A891-87A1DFB59C51}" destId="{4FE30DB4-8EE6-1447-843B-9323ABFDB711}" srcOrd="0" destOrd="0" presId="urn:microsoft.com/office/officeart/2005/8/layout/orgChart1"/>
    <dgm:cxn modelId="{AC3620AC-FF65-7D46-9029-4E846D0BA221}" type="presParOf" srcId="{8B763C2A-6AD1-364F-A891-87A1DFB59C51}" destId="{B0A9B85F-57F6-174B-9E1A-EC7E6C66470A}" srcOrd="1" destOrd="0" presId="urn:microsoft.com/office/officeart/2005/8/layout/orgChart1"/>
    <dgm:cxn modelId="{3B054AC0-35AD-2A41-A66E-1E30CC48A61D}" type="presParOf" srcId="{46F5FB2B-A7AD-164D-9F4B-22753CAC12D0}" destId="{E5DF1855-C341-DC48-8361-6B16750F6018}" srcOrd="1" destOrd="0" presId="urn:microsoft.com/office/officeart/2005/8/layout/orgChart1"/>
    <dgm:cxn modelId="{AF8EBE43-EA0F-3243-AF73-650C038D3E4D}" type="presParOf" srcId="{E5DF1855-C341-DC48-8361-6B16750F6018}" destId="{C473A4E1-2800-6E4D-9B38-04ADFD0E8D74}" srcOrd="0" destOrd="0" presId="urn:microsoft.com/office/officeart/2005/8/layout/orgChart1"/>
    <dgm:cxn modelId="{F1453F18-90D6-394D-9BA4-4CB6F2CAB8E0}" type="presParOf" srcId="{E5DF1855-C341-DC48-8361-6B16750F6018}" destId="{CC5F0D77-62D3-5E4D-A29B-3FE788A70EAC}" srcOrd="1" destOrd="0" presId="urn:microsoft.com/office/officeart/2005/8/layout/orgChart1"/>
    <dgm:cxn modelId="{79D747A7-A21E-6346-AA52-BEF5FDF95B3D}" type="presParOf" srcId="{CC5F0D77-62D3-5E4D-A29B-3FE788A70EAC}" destId="{627BD9CF-F2AF-724E-BC3E-0B8523C5663E}" srcOrd="0" destOrd="0" presId="urn:microsoft.com/office/officeart/2005/8/layout/orgChart1"/>
    <dgm:cxn modelId="{76F2CA94-24DA-C44F-8CD3-917CF1B9CDA9}" type="presParOf" srcId="{627BD9CF-F2AF-724E-BC3E-0B8523C5663E}" destId="{ABE47B35-CAFD-E049-BBBA-1B2257CD3B0F}" srcOrd="0" destOrd="0" presId="urn:microsoft.com/office/officeart/2005/8/layout/orgChart1"/>
    <dgm:cxn modelId="{DFCC67E5-A53E-544B-894B-DA8219D6DBB3}" type="presParOf" srcId="{627BD9CF-F2AF-724E-BC3E-0B8523C5663E}" destId="{13772739-D192-5E46-8ACD-B36A645EF337}" srcOrd="1" destOrd="0" presId="urn:microsoft.com/office/officeart/2005/8/layout/orgChart1"/>
    <dgm:cxn modelId="{7D5F58CA-7E47-6D41-A1D4-005255EFDA76}" type="presParOf" srcId="{CC5F0D77-62D3-5E4D-A29B-3FE788A70EAC}" destId="{C666D8AA-956D-B946-A62B-AB05624A7C56}" srcOrd="1" destOrd="0" presId="urn:microsoft.com/office/officeart/2005/8/layout/orgChart1"/>
    <dgm:cxn modelId="{79A1A332-F19E-A549-A6BF-D7ED603306E9}" type="presParOf" srcId="{C666D8AA-956D-B946-A62B-AB05624A7C56}" destId="{A00E0319-93EA-4244-9702-8FB860881DC6}" srcOrd="0" destOrd="0" presId="urn:microsoft.com/office/officeart/2005/8/layout/orgChart1"/>
    <dgm:cxn modelId="{22E2E35E-6116-7F4E-8075-5B904F43C590}" type="presParOf" srcId="{C666D8AA-956D-B946-A62B-AB05624A7C56}" destId="{E21BA292-F8F3-EF47-B746-2538563251E2}" srcOrd="1" destOrd="0" presId="urn:microsoft.com/office/officeart/2005/8/layout/orgChart1"/>
    <dgm:cxn modelId="{B9C9FB50-8ECD-2944-9EC7-9330FA3E62DA}" type="presParOf" srcId="{E21BA292-F8F3-EF47-B746-2538563251E2}" destId="{57A7C570-362B-EB4C-8768-25C90DB4A60D}" srcOrd="0" destOrd="0" presId="urn:microsoft.com/office/officeart/2005/8/layout/orgChart1"/>
    <dgm:cxn modelId="{EC808EB2-3F58-7B40-8A6A-05EC57CB87C1}" type="presParOf" srcId="{57A7C570-362B-EB4C-8768-25C90DB4A60D}" destId="{4162154F-4BA6-C749-B389-DAAD99E9BD62}" srcOrd="0" destOrd="0" presId="urn:microsoft.com/office/officeart/2005/8/layout/orgChart1"/>
    <dgm:cxn modelId="{A54F779D-9EC4-6440-B06F-3C41BE33B5D8}" type="presParOf" srcId="{57A7C570-362B-EB4C-8768-25C90DB4A60D}" destId="{BE5F4CEA-5EE0-D74A-BF0E-B7C9DF78FE0F}" srcOrd="1" destOrd="0" presId="urn:microsoft.com/office/officeart/2005/8/layout/orgChart1"/>
    <dgm:cxn modelId="{319F8B72-690F-EE41-933C-C329C11AFA02}" type="presParOf" srcId="{E21BA292-F8F3-EF47-B746-2538563251E2}" destId="{1BFB891E-77F9-9847-8733-904DA1F9A865}" srcOrd="1" destOrd="0" presId="urn:microsoft.com/office/officeart/2005/8/layout/orgChart1"/>
    <dgm:cxn modelId="{E5FA2F69-B2A3-6F41-8245-7FF488584DDD}" type="presParOf" srcId="{E21BA292-F8F3-EF47-B746-2538563251E2}" destId="{C998661B-FAC6-3145-A49E-0EF55A8C1816}" srcOrd="2" destOrd="0" presId="urn:microsoft.com/office/officeart/2005/8/layout/orgChart1"/>
    <dgm:cxn modelId="{7D5F65D7-23B4-B743-981D-014253B9E344}" type="presParOf" srcId="{C666D8AA-956D-B946-A62B-AB05624A7C56}" destId="{21CC2BB7-7A3C-6E42-99F2-D0FBB2933B06}" srcOrd="2" destOrd="0" presId="urn:microsoft.com/office/officeart/2005/8/layout/orgChart1"/>
    <dgm:cxn modelId="{0AA0C459-896B-6E49-8118-78BA8A3CF356}" type="presParOf" srcId="{C666D8AA-956D-B946-A62B-AB05624A7C56}" destId="{08D5D58E-08A1-764F-85F1-C6BA9278955B}" srcOrd="3" destOrd="0" presId="urn:microsoft.com/office/officeart/2005/8/layout/orgChart1"/>
    <dgm:cxn modelId="{C6B5D33F-11FC-B54B-96D0-78EB818D0161}" type="presParOf" srcId="{08D5D58E-08A1-764F-85F1-C6BA9278955B}" destId="{A2758541-9029-B04F-9808-F093210B75EE}" srcOrd="0" destOrd="0" presId="urn:microsoft.com/office/officeart/2005/8/layout/orgChart1"/>
    <dgm:cxn modelId="{60EB5364-91A9-F74B-8DBB-D08B4BE1A7F1}" type="presParOf" srcId="{A2758541-9029-B04F-9808-F093210B75EE}" destId="{8FC5027B-6133-B848-BCC4-B5C9691CDE5D}" srcOrd="0" destOrd="0" presId="urn:microsoft.com/office/officeart/2005/8/layout/orgChart1"/>
    <dgm:cxn modelId="{82FE07D9-5636-A043-84AB-5CB8E5D895AE}" type="presParOf" srcId="{A2758541-9029-B04F-9808-F093210B75EE}" destId="{58E8A9E6-5285-4D47-AEA3-BCF4BA0BB9D7}" srcOrd="1" destOrd="0" presId="urn:microsoft.com/office/officeart/2005/8/layout/orgChart1"/>
    <dgm:cxn modelId="{9293AF2D-4836-5947-9D83-BD9AB3825584}" type="presParOf" srcId="{08D5D58E-08A1-764F-85F1-C6BA9278955B}" destId="{7EA30817-2F20-7D43-AE20-90EA0385E4A0}" srcOrd="1" destOrd="0" presId="urn:microsoft.com/office/officeart/2005/8/layout/orgChart1"/>
    <dgm:cxn modelId="{D935AA4A-B149-E94B-B33B-566233FF7C2F}" type="presParOf" srcId="{08D5D58E-08A1-764F-85F1-C6BA9278955B}" destId="{C7A4EAAA-BC4A-AD43-9EFB-788F2E43569C}" srcOrd="2" destOrd="0" presId="urn:microsoft.com/office/officeart/2005/8/layout/orgChart1"/>
    <dgm:cxn modelId="{97DAB60F-50CF-D340-A0E8-C840A8E63A32}" type="presParOf" srcId="{CC5F0D77-62D3-5E4D-A29B-3FE788A70EAC}" destId="{B1AAAC4A-88EB-FF42-9B24-79550C169751}" srcOrd="2" destOrd="0" presId="urn:microsoft.com/office/officeart/2005/8/layout/orgChart1"/>
    <dgm:cxn modelId="{F835BC25-3B4A-AA40-A5AC-432BDDF154FC}" type="presParOf" srcId="{E5DF1855-C341-DC48-8361-6B16750F6018}" destId="{AA1203B3-DA64-B54F-8FA1-A827DB71604F}" srcOrd="2" destOrd="0" presId="urn:microsoft.com/office/officeart/2005/8/layout/orgChart1"/>
    <dgm:cxn modelId="{655BCC7D-0D3B-3F4B-8754-54C507AB90B9}" type="presParOf" srcId="{E5DF1855-C341-DC48-8361-6B16750F6018}" destId="{119BE849-D1BF-034F-9DEA-5839598041FD}" srcOrd="3" destOrd="0" presId="urn:microsoft.com/office/officeart/2005/8/layout/orgChart1"/>
    <dgm:cxn modelId="{CEA464DF-89E9-DA4A-A631-796BBD672A5E}" type="presParOf" srcId="{119BE849-D1BF-034F-9DEA-5839598041FD}" destId="{FD2F597E-0790-904A-8144-EE908237784E}" srcOrd="0" destOrd="0" presId="urn:microsoft.com/office/officeart/2005/8/layout/orgChart1"/>
    <dgm:cxn modelId="{CA2878A9-44F8-2248-96D5-CD047A92A43E}" type="presParOf" srcId="{FD2F597E-0790-904A-8144-EE908237784E}" destId="{4654178D-4A20-F840-B893-6E3F03116FB4}" srcOrd="0" destOrd="0" presId="urn:microsoft.com/office/officeart/2005/8/layout/orgChart1"/>
    <dgm:cxn modelId="{55C4220C-BBFC-3F45-AD7E-8318276579A6}" type="presParOf" srcId="{FD2F597E-0790-904A-8144-EE908237784E}" destId="{9533B54B-5908-E544-B690-BC49577661F8}" srcOrd="1" destOrd="0" presId="urn:microsoft.com/office/officeart/2005/8/layout/orgChart1"/>
    <dgm:cxn modelId="{AB687A24-DC52-DA4C-99C3-E0DCDD5EFBBF}" type="presParOf" srcId="{119BE849-D1BF-034F-9DEA-5839598041FD}" destId="{C044C200-D8E2-1649-9BC7-9ECB20964F19}" srcOrd="1" destOrd="0" presId="urn:microsoft.com/office/officeart/2005/8/layout/orgChart1"/>
    <dgm:cxn modelId="{9EDE9BEC-E55F-BC42-B4A5-A1B655B07F5B}" type="presParOf" srcId="{C044C200-D8E2-1649-9BC7-9ECB20964F19}" destId="{442C6888-8E71-1846-B81C-9F2772D6123A}" srcOrd="0" destOrd="0" presId="urn:microsoft.com/office/officeart/2005/8/layout/orgChart1"/>
    <dgm:cxn modelId="{1B5C262B-2F9B-AD4E-8B8B-C551909A910A}" type="presParOf" srcId="{C044C200-D8E2-1649-9BC7-9ECB20964F19}" destId="{61B98998-57F5-9448-8AC2-BD99AEEFDB64}" srcOrd="1" destOrd="0" presId="urn:microsoft.com/office/officeart/2005/8/layout/orgChart1"/>
    <dgm:cxn modelId="{A455D4A6-F675-8445-A4EB-CE40F9221B9A}" type="presParOf" srcId="{61B98998-57F5-9448-8AC2-BD99AEEFDB64}" destId="{624488C7-058E-7C4C-A5E5-5A3301E939B1}" srcOrd="0" destOrd="0" presId="urn:microsoft.com/office/officeart/2005/8/layout/orgChart1"/>
    <dgm:cxn modelId="{3B0B1449-7200-3742-B151-51A6B30E5496}" type="presParOf" srcId="{624488C7-058E-7C4C-A5E5-5A3301E939B1}" destId="{67F36984-DA4E-054A-842B-3F73070E96FB}" srcOrd="0" destOrd="0" presId="urn:microsoft.com/office/officeart/2005/8/layout/orgChart1"/>
    <dgm:cxn modelId="{50C59212-65AB-5149-B754-72C0037B63B7}" type="presParOf" srcId="{624488C7-058E-7C4C-A5E5-5A3301E939B1}" destId="{30168134-B1AC-4548-B160-177DB201CA09}" srcOrd="1" destOrd="0" presId="urn:microsoft.com/office/officeart/2005/8/layout/orgChart1"/>
    <dgm:cxn modelId="{5F1F96AB-41A5-9845-9EA1-91ADF8BAEB88}" type="presParOf" srcId="{61B98998-57F5-9448-8AC2-BD99AEEFDB64}" destId="{29C98813-9836-D048-8A45-D23A55B4FD14}" srcOrd="1" destOrd="0" presId="urn:microsoft.com/office/officeart/2005/8/layout/orgChart1"/>
    <dgm:cxn modelId="{3310D12E-BD03-1A49-8CBA-3EAD0A85A422}" type="presParOf" srcId="{61B98998-57F5-9448-8AC2-BD99AEEFDB64}" destId="{A4A7729E-B5D5-5448-8FAE-1D628EC8EB62}" srcOrd="2" destOrd="0" presId="urn:microsoft.com/office/officeart/2005/8/layout/orgChart1"/>
    <dgm:cxn modelId="{E3DB231E-9B2D-8543-8E31-EEF99C02DCB3}" type="presParOf" srcId="{C044C200-D8E2-1649-9BC7-9ECB20964F19}" destId="{CC3EC7C9-880F-7745-A107-BC994C1B796D}" srcOrd="2" destOrd="0" presId="urn:microsoft.com/office/officeart/2005/8/layout/orgChart1"/>
    <dgm:cxn modelId="{7868BEF3-5779-A542-B4A5-10FC6FA6E8A9}" type="presParOf" srcId="{C044C200-D8E2-1649-9BC7-9ECB20964F19}" destId="{E79120D5-BFFD-CC4C-B99D-A98C90D2AB49}" srcOrd="3" destOrd="0" presId="urn:microsoft.com/office/officeart/2005/8/layout/orgChart1"/>
    <dgm:cxn modelId="{2FAF2079-A117-9547-91A9-60C795E1CEFB}" type="presParOf" srcId="{E79120D5-BFFD-CC4C-B99D-A98C90D2AB49}" destId="{341EA310-34B6-BD45-9292-ADCEF51AC19E}" srcOrd="0" destOrd="0" presId="urn:microsoft.com/office/officeart/2005/8/layout/orgChart1"/>
    <dgm:cxn modelId="{9DF487D5-B659-5046-82B0-F201BDC2D110}" type="presParOf" srcId="{341EA310-34B6-BD45-9292-ADCEF51AC19E}" destId="{89D223B8-3E28-FB44-B2A9-DF987BF9D935}" srcOrd="0" destOrd="0" presId="urn:microsoft.com/office/officeart/2005/8/layout/orgChart1"/>
    <dgm:cxn modelId="{B9566FD4-666B-F145-8528-8664A666B70B}" type="presParOf" srcId="{341EA310-34B6-BD45-9292-ADCEF51AC19E}" destId="{13579010-CBE4-D449-984A-B190D6752D82}" srcOrd="1" destOrd="0" presId="urn:microsoft.com/office/officeart/2005/8/layout/orgChart1"/>
    <dgm:cxn modelId="{6325100E-5025-DF49-A541-1B4EAD8B2181}" type="presParOf" srcId="{E79120D5-BFFD-CC4C-B99D-A98C90D2AB49}" destId="{05626831-D494-9542-B5E2-6D3C62C7390B}" srcOrd="1" destOrd="0" presId="urn:microsoft.com/office/officeart/2005/8/layout/orgChart1"/>
    <dgm:cxn modelId="{5DDBCCB6-C733-8F4A-AC68-A8B28800DEEE}" type="presParOf" srcId="{E79120D5-BFFD-CC4C-B99D-A98C90D2AB49}" destId="{CEBD67A8-DA56-AB40-8EB5-789F514AC517}" srcOrd="2" destOrd="0" presId="urn:microsoft.com/office/officeart/2005/8/layout/orgChart1"/>
    <dgm:cxn modelId="{FE06D99F-22F7-5647-9128-9140713EFDED}" type="presParOf" srcId="{119BE849-D1BF-034F-9DEA-5839598041FD}" destId="{69295C07-850B-994A-93C7-6284CED4945C}" srcOrd="2" destOrd="0" presId="urn:microsoft.com/office/officeart/2005/8/layout/orgChart1"/>
    <dgm:cxn modelId="{DADF81AA-9861-D74A-A98D-88D8313EA3B6}" type="presParOf" srcId="{E5DF1855-C341-DC48-8361-6B16750F6018}" destId="{6CF1EFFF-FE29-514E-B619-419173AE0E85}" srcOrd="4" destOrd="0" presId="urn:microsoft.com/office/officeart/2005/8/layout/orgChart1"/>
    <dgm:cxn modelId="{8CFE291A-6736-8D46-86E3-E539E480DD3E}" type="presParOf" srcId="{E5DF1855-C341-DC48-8361-6B16750F6018}" destId="{C27C0B44-8821-514B-8030-8FF39366471A}" srcOrd="5" destOrd="0" presId="urn:microsoft.com/office/officeart/2005/8/layout/orgChart1"/>
    <dgm:cxn modelId="{92E6E54D-2444-824A-9DCA-AEA311691494}" type="presParOf" srcId="{C27C0B44-8821-514B-8030-8FF39366471A}" destId="{790AD81D-2577-2540-9B80-974E4D75B1EC}" srcOrd="0" destOrd="0" presId="urn:microsoft.com/office/officeart/2005/8/layout/orgChart1"/>
    <dgm:cxn modelId="{8E40705E-F337-724E-9537-EC7A57026465}" type="presParOf" srcId="{790AD81D-2577-2540-9B80-974E4D75B1EC}" destId="{BF3F46C1-4E4E-674A-A615-F49BAC8DBC77}" srcOrd="0" destOrd="0" presId="urn:microsoft.com/office/officeart/2005/8/layout/orgChart1"/>
    <dgm:cxn modelId="{96A3BEFD-922E-124F-B084-473CD97370AA}" type="presParOf" srcId="{790AD81D-2577-2540-9B80-974E4D75B1EC}" destId="{7AB2622D-2804-834F-81DC-CD47A8D9FD89}" srcOrd="1" destOrd="0" presId="urn:microsoft.com/office/officeart/2005/8/layout/orgChart1"/>
    <dgm:cxn modelId="{A76FAADE-1A44-F947-9D7D-700D4F3D5C12}" type="presParOf" srcId="{C27C0B44-8821-514B-8030-8FF39366471A}" destId="{9CDF3DB3-9434-434B-8F8C-2AF0B65BE1DA}" srcOrd="1" destOrd="0" presId="urn:microsoft.com/office/officeart/2005/8/layout/orgChart1"/>
    <dgm:cxn modelId="{CFA1FC4B-A175-CA45-AB5A-F38D49A93AEC}" type="presParOf" srcId="{9CDF3DB3-9434-434B-8F8C-2AF0B65BE1DA}" destId="{7A0B030B-EE8C-3943-89B0-FCED87667D28}" srcOrd="0" destOrd="0" presId="urn:microsoft.com/office/officeart/2005/8/layout/orgChart1"/>
    <dgm:cxn modelId="{185D1F05-C4E8-184E-B50F-909DEE2FF281}" type="presParOf" srcId="{9CDF3DB3-9434-434B-8F8C-2AF0B65BE1DA}" destId="{504287BC-C3BC-D344-B211-8A2F16DA3383}" srcOrd="1" destOrd="0" presId="urn:microsoft.com/office/officeart/2005/8/layout/orgChart1"/>
    <dgm:cxn modelId="{967843FB-1789-8942-A08A-2B2B8140EBB0}" type="presParOf" srcId="{504287BC-C3BC-D344-B211-8A2F16DA3383}" destId="{6772EBA7-1221-B14E-B104-BEE3FEE58E28}" srcOrd="0" destOrd="0" presId="urn:microsoft.com/office/officeart/2005/8/layout/orgChart1"/>
    <dgm:cxn modelId="{D2129F83-B406-4944-B6F8-6F569DB0577A}" type="presParOf" srcId="{6772EBA7-1221-B14E-B104-BEE3FEE58E28}" destId="{965B5C11-BBF9-D144-838B-DABD0310E2EE}" srcOrd="0" destOrd="0" presId="urn:microsoft.com/office/officeart/2005/8/layout/orgChart1"/>
    <dgm:cxn modelId="{9E65D99B-4AA7-5345-87DB-739C180DFAA3}" type="presParOf" srcId="{6772EBA7-1221-B14E-B104-BEE3FEE58E28}" destId="{49904E1C-A34C-5844-BEB9-47C1A05D6E5A}" srcOrd="1" destOrd="0" presId="urn:microsoft.com/office/officeart/2005/8/layout/orgChart1"/>
    <dgm:cxn modelId="{86C2896A-3B0D-6443-B010-9492AC76928F}" type="presParOf" srcId="{504287BC-C3BC-D344-B211-8A2F16DA3383}" destId="{A001B8C3-2FF6-1B42-8833-C352B5A38CC8}" srcOrd="1" destOrd="0" presId="urn:microsoft.com/office/officeart/2005/8/layout/orgChart1"/>
    <dgm:cxn modelId="{F19F5E64-DC11-A540-8C92-2C9DAC73B531}" type="presParOf" srcId="{504287BC-C3BC-D344-B211-8A2F16DA3383}" destId="{2140F059-D3DC-384C-812C-981289E2275A}" srcOrd="2" destOrd="0" presId="urn:microsoft.com/office/officeart/2005/8/layout/orgChart1"/>
    <dgm:cxn modelId="{107DAA1D-9DA2-4546-AEAF-49F1F6DB24EA}" type="presParOf" srcId="{9CDF3DB3-9434-434B-8F8C-2AF0B65BE1DA}" destId="{C20D3A75-49ED-D949-B17A-DB2131AB9C52}" srcOrd="2" destOrd="0" presId="urn:microsoft.com/office/officeart/2005/8/layout/orgChart1"/>
    <dgm:cxn modelId="{0A717EEB-7033-0749-A3DF-493B57DDE5B8}" type="presParOf" srcId="{9CDF3DB3-9434-434B-8F8C-2AF0B65BE1DA}" destId="{517D094B-EB73-9942-82CB-6A1AF8560D72}" srcOrd="3" destOrd="0" presId="urn:microsoft.com/office/officeart/2005/8/layout/orgChart1"/>
    <dgm:cxn modelId="{395FE39E-B9BF-644F-9D34-B00AB0B5C224}" type="presParOf" srcId="{517D094B-EB73-9942-82CB-6A1AF8560D72}" destId="{FFBBCCA5-E421-8B4E-82F1-7CB83702D910}" srcOrd="0" destOrd="0" presId="urn:microsoft.com/office/officeart/2005/8/layout/orgChart1"/>
    <dgm:cxn modelId="{3719D3D5-4ED7-7C4D-97EA-5D8EC8514B7D}" type="presParOf" srcId="{FFBBCCA5-E421-8B4E-82F1-7CB83702D910}" destId="{139B6EC8-4629-7A47-B0B0-0A5B4592E1E8}" srcOrd="0" destOrd="0" presId="urn:microsoft.com/office/officeart/2005/8/layout/orgChart1"/>
    <dgm:cxn modelId="{6CBB9069-5542-B74B-95D0-E78C06989A1B}" type="presParOf" srcId="{FFBBCCA5-E421-8B4E-82F1-7CB83702D910}" destId="{8F0665BA-28EA-FE4B-A77E-CBF2BB08E357}" srcOrd="1" destOrd="0" presId="urn:microsoft.com/office/officeart/2005/8/layout/orgChart1"/>
    <dgm:cxn modelId="{F1040C5B-96D7-FA46-BA2A-C072F207D6B3}" type="presParOf" srcId="{517D094B-EB73-9942-82CB-6A1AF8560D72}" destId="{9BF8CC97-190F-ED45-8935-7C9E2124FCB9}" srcOrd="1" destOrd="0" presId="urn:microsoft.com/office/officeart/2005/8/layout/orgChart1"/>
    <dgm:cxn modelId="{F2F8C612-E134-1743-BE82-63F4D9F40FDF}" type="presParOf" srcId="{517D094B-EB73-9942-82CB-6A1AF8560D72}" destId="{F5D041DC-07C2-EA47-AD7B-883028A97A42}" srcOrd="2" destOrd="0" presId="urn:microsoft.com/office/officeart/2005/8/layout/orgChart1"/>
    <dgm:cxn modelId="{4D9978A8-D62A-824F-B7CB-62B8B10B5A45}" type="presParOf" srcId="{C27C0B44-8821-514B-8030-8FF39366471A}" destId="{6DA21EE4-AE65-5B4C-807B-16A22201C106}" srcOrd="2" destOrd="0" presId="urn:microsoft.com/office/officeart/2005/8/layout/orgChart1"/>
    <dgm:cxn modelId="{7ED84BC8-C8D6-8E47-B706-1B91279A7B59}" type="presParOf" srcId="{E5DF1855-C341-DC48-8361-6B16750F6018}" destId="{714A0179-ADB6-334A-9E6A-75CD1BFC1040}" srcOrd="6" destOrd="0" presId="urn:microsoft.com/office/officeart/2005/8/layout/orgChart1"/>
    <dgm:cxn modelId="{2871C6ED-779D-8146-A72D-A7DD73C3DF2A}" type="presParOf" srcId="{E5DF1855-C341-DC48-8361-6B16750F6018}" destId="{2F03BFBA-0626-094E-B7EA-F0F33FE6662A}" srcOrd="7" destOrd="0" presId="urn:microsoft.com/office/officeart/2005/8/layout/orgChart1"/>
    <dgm:cxn modelId="{C735684B-7769-1447-A4BD-0D4BAE66C82E}" type="presParOf" srcId="{2F03BFBA-0626-094E-B7EA-F0F33FE6662A}" destId="{2C2BE028-6771-614E-9844-4495475A322C}" srcOrd="0" destOrd="0" presId="urn:microsoft.com/office/officeart/2005/8/layout/orgChart1"/>
    <dgm:cxn modelId="{56988284-008F-5443-8091-CE92A4FC97AC}" type="presParOf" srcId="{2C2BE028-6771-614E-9844-4495475A322C}" destId="{50D67126-1340-6D49-A8C5-3ADC99D27C8F}" srcOrd="0" destOrd="0" presId="urn:microsoft.com/office/officeart/2005/8/layout/orgChart1"/>
    <dgm:cxn modelId="{FC3343FC-0513-2B46-BF07-320E55D28270}" type="presParOf" srcId="{2C2BE028-6771-614E-9844-4495475A322C}" destId="{4497688F-75E0-BC49-BE3F-9DA19613F0E1}" srcOrd="1" destOrd="0" presId="urn:microsoft.com/office/officeart/2005/8/layout/orgChart1"/>
    <dgm:cxn modelId="{9F7C5FFA-90D5-D544-AC91-F01C3ACCA47A}" type="presParOf" srcId="{2F03BFBA-0626-094E-B7EA-F0F33FE6662A}" destId="{6998F44A-8CE6-EF46-9BE0-280186A27FFC}" srcOrd="1" destOrd="0" presId="urn:microsoft.com/office/officeart/2005/8/layout/orgChart1"/>
    <dgm:cxn modelId="{3B9E2896-E042-1B4B-BE7A-8CEE276D315B}" type="presParOf" srcId="{6998F44A-8CE6-EF46-9BE0-280186A27FFC}" destId="{FD93777D-AA73-0A49-9E3E-9A76C49516D0}" srcOrd="0" destOrd="0" presId="urn:microsoft.com/office/officeart/2005/8/layout/orgChart1"/>
    <dgm:cxn modelId="{23B07B92-A9F9-124E-867C-E6B9E79006B1}" type="presParOf" srcId="{6998F44A-8CE6-EF46-9BE0-280186A27FFC}" destId="{06DAD309-F87E-7047-9706-740A06C163C9}" srcOrd="1" destOrd="0" presId="urn:microsoft.com/office/officeart/2005/8/layout/orgChart1"/>
    <dgm:cxn modelId="{E392546D-1BAB-6C4C-B3F4-C0AE9E5DF55F}" type="presParOf" srcId="{06DAD309-F87E-7047-9706-740A06C163C9}" destId="{417112B7-E206-6F46-8E02-ABD37069E5F6}" srcOrd="0" destOrd="0" presId="urn:microsoft.com/office/officeart/2005/8/layout/orgChart1"/>
    <dgm:cxn modelId="{49AB4D1F-9141-F048-B4DC-1CE5C23ECFB0}" type="presParOf" srcId="{417112B7-E206-6F46-8E02-ABD37069E5F6}" destId="{B1958985-8AA7-9D42-96C0-0F0E9EBC2FDC}" srcOrd="0" destOrd="0" presId="urn:microsoft.com/office/officeart/2005/8/layout/orgChart1"/>
    <dgm:cxn modelId="{CD8BB95F-6B4C-EC4C-B796-446F52074CAA}" type="presParOf" srcId="{417112B7-E206-6F46-8E02-ABD37069E5F6}" destId="{15971C63-974B-3E42-B494-3A7F8437B4E7}" srcOrd="1" destOrd="0" presId="urn:microsoft.com/office/officeart/2005/8/layout/orgChart1"/>
    <dgm:cxn modelId="{955F3196-D4CB-5049-B56A-7BAC6EB32AC9}" type="presParOf" srcId="{06DAD309-F87E-7047-9706-740A06C163C9}" destId="{995CA2F1-EE6C-114D-960C-A6BA8D07DA91}" srcOrd="1" destOrd="0" presId="urn:microsoft.com/office/officeart/2005/8/layout/orgChart1"/>
    <dgm:cxn modelId="{B442385E-3901-6C46-933A-8A7BD4B31142}" type="presParOf" srcId="{06DAD309-F87E-7047-9706-740A06C163C9}" destId="{78BE5CF3-8703-8E4A-BEA5-6B00FC61BDCE}" srcOrd="2" destOrd="0" presId="urn:microsoft.com/office/officeart/2005/8/layout/orgChart1"/>
    <dgm:cxn modelId="{4DAFEF28-BCBB-7047-A2EA-89093656A68B}" type="presParOf" srcId="{6998F44A-8CE6-EF46-9BE0-280186A27FFC}" destId="{59885151-FDA5-D944-9565-977CAB50A4B4}" srcOrd="2" destOrd="0" presId="urn:microsoft.com/office/officeart/2005/8/layout/orgChart1"/>
    <dgm:cxn modelId="{2E922BD0-AD5C-934F-9B98-67D61F2E19DB}" type="presParOf" srcId="{6998F44A-8CE6-EF46-9BE0-280186A27FFC}" destId="{3A6E5E6A-64A1-DB43-827A-F804E79CA3CB}" srcOrd="3" destOrd="0" presId="urn:microsoft.com/office/officeart/2005/8/layout/orgChart1"/>
    <dgm:cxn modelId="{6659C10B-1E1E-594E-ADE6-68A268DCD168}" type="presParOf" srcId="{3A6E5E6A-64A1-DB43-827A-F804E79CA3CB}" destId="{85567A8F-6997-274C-B3E1-203E381B78A8}" srcOrd="0" destOrd="0" presId="urn:microsoft.com/office/officeart/2005/8/layout/orgChart1"/>
    <dgm:cxn modelId="{FFED7F75-B539-0943-B527-0562E4789212}" type="presParOf" srcId="{85567A8F-6997-274C-B3E1-203E381B78A8}" destId="{0140BBD7-89D0-6A4A-9E90-E02591B47211}" srcOrd="0" destOrd="0" presId="urn:microsoft.com/office/officeart/2005/8/layout/orgChart1"/>
    <dgm:cxn modelId="{C20B365E-EEEF-984A-BC27-F1785EB1FA39}" type="presParOf" srcId="{85567A8F-6997-274C-B3E1-203E381B78A8}" destId="{A38C2F93-9DD6-9D4A-8F9E-00EBCB76C94E}" srcOrd="1" destOrd="0" presId="urn:microsoft.com/office/officeart/2005/8/layout/orgChart1"/>
    <dgm:cxn modelId="{F1812B91-9335-F64B-9EAC-2DDCE6D51824}" type="presParOf" srcId="{3A6E5E6A-64A1-DB43-827A-F804E79CA3CB}" destId="{1646ACED-FC31-C04A-B443-F9DFF7EBF1B5}" srcOrd="1" destOrd="0" presId="urn:microsoft.com/office/officeart/2005/8/layout/orgChart1"/>
    <dgm:cxn modelId="{75F84212-24B5-3349-9524-EF1A99641665}" type="presParOf" srcId="{3A6E5E6A-64A1-DB43-827A-F804E79CA3CB}" destId="{F3D7D0E5-DA93-BF46-B87D-FEC6D099F3A5}" srcOrd="2" destOrd="0" presId="urn:microsoft.com/office/officeart/2005/8/layout/orgChart1"/>
    <dgm:cxn modelId="{32B3F709-15E8-E94F-B214-0A9D8728649D}" type="presParOf" srcId="{2F03BFBA-0626-094E-B7EA-F0F33FE6662A}" destId="{B9E93BBA-F3DB-B94E-85F8-12FBFBF265C9}" srcOrd="2" destOrd="0" presId="urn:microsoft.com/office/officeart/2005/8/layout/orgChart1"/>
    <dgm:cxn modelId="{93DAF853-EA3C-334F-B38C-A8B761403C10}" type="presParOf" srcId="{46F5FB2B-A7AD-164D-9F4B-22753CAC12D0}" destId="{930810A8-B552-524F-94F9-CFD40BA200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85151-FDA5-D944-9565-977CAB50A4B4}">
      <dsp:nvSpPr>
        <dsp:cNvPr id="0" name=""/>
        <dsp:cNvSpPr/>
      </dsp:nvSpPr>
      <dsp:spPr>
        <a:xfrm>
          <a:off x="4391549" y="1187219"/>
          <a:ext cx="171811" cy="114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292"/>
              </a:lnTo>
              <a:lnTo>
                <a:pt x="171811" y="11472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3777D-AA73-0A49-9E3E-9A76C49516D0}">
      <dsp:nvSpPr>
        <dsp:cNvPr id="0" name=""/>
        <dsp:cNvSpPr/>
      </dsp:nvSpPr>
      <dsp:spPr>
        <a:xfrm>
          <a:off x="4391549" y="1187219"/>
          <a:ext cx="171811" cy="451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072"/>
              </a:lnTo>
              <a:lnTo>
                <a:pt x="171811" y="45107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A0179-ADB6-334A-9E6A-75CD1BFC1040}">
      <dsp:nvSpPr>
        <dsp:cNvPr id="0" name=""/>
        <dsp:cNvSpPr/>
      </dsp:nvSpPr>
      <dsp:spPr>
        <a:xfrm>
          <a:off x="2813297" y="490998"/>
          <a:ext cx="2036415" cy="205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62"/>
              </a:lnTo>
              <a:lnTo>
                <a:pt x="2036415" y="102962"/>
              </a:lnTo>
              <a:lnTo>
                <a:pt x="2036415" y="2059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D3A75-49ED-D949-B17A-DB2131AB9C52}">
      <dsp:nvSpPr>
        <dsp:cNvPr id="0" name=""/>
        <dsp:cNvSpPr/>
      </dsp:nvSpPr>
      <dsp:spPr>
        <a:xfrm>
          <a:off x="3040214" y="1187219"/>
          <a:ext cx="171811" cy="114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292"/>
              </a:lnTo>
              <a:lnTo>
                <a:pt x="171811" y="11472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B030B-EE8C-3943-89B0-FCED87667D28}">
      <dsp:nvSpPr>
        <dsp:cNvPr id="0" name=""/>
        <dsp:cNvSpPr/>
      </dsp:nvSpPr>
      <dsp:spPr>
        <a:xfrm>
          <a:off x="3040214" y="1187219"/>
          <a:ext cx="171811" cy="451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072"/>
              </a:lnTo>
              <a:lnTo>
                <a:pt x="171811" y="45107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1EFFF-FE29-514E-B619-419173AE0E85}">
      <dsp:nvSpPr>
        <dsp:cNvPr id="0" name=""/>
        <dsp:cNvSpPr/>
      </dsp:nvSpPr>
      <dsp:spPr>
        <a:xfrm>
          <a:off x="2813297" y="490998"/>
          <a:ext cx="685080" cy="205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62"/>
              </a:lnTo>
              <a:lnTo>
                <a:pt x="685080" y="102962"/>
              </a:lnTo>
              <a:lnTo>
                <a:pt x="685080" y="2059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EC7C9-880F-7745-A107-BC994C1B796D}">
      <dsp:nvSpPr>
        <dsp:cNvPr id="0" name=""/>
        <dsp:cNvSpPr/>
      </dsp:nvSpPr>
      <dsp:spPr>
        <a:xfrm>
          <a:off x="1688880" y="1187219"/>
          <a:ext cx="171811" cy="114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292"/>
              </a:lnTo>
              <a:lnTo>
                <a:pt x="171811" y="11472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C6888-8E71-1846-B81C-9F2772D6123A}">
      <dsp:nvSpPr>
        <dsp:cNvPr id="0" name=""/>
        <dsp:cNvSpPr/>
      </dsp:nvSpPr>
      <dsp:spPr>
        <a:xfrm>
          <a:off x="1688880" y="1187219"/>
          <a:ext cx="171811" cy="451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072"/>
              </a:lnTo>
              <a:lnTo>
                <a:pt x="171811" y="45107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203B3-DA64-B54F-8FA1-A827DB71604F}">
      <dsp:nvSpPr>
        <dsp:cNvPr id="0" name=""/>
        <dsp:cNvSpPr/>
      </dsp:nvSpPr>
      <dsp:spPr>
        <a:xfrm>
          <a:off x="2147044" y="490998"/>
          <a:ext cx="666253" cy="205924"/>
        </a:xfrm>
        <a:custGeom>
          <a:avLst/>
          <a:gdLst/>
          <a:ahLst/>
          <a:cxnLst/>
          <a:rect l="0" t="0" r="0" b="0"/>
          <a:pathLst>
            <a:path>
              <a:moveTo>
                <a:pt x="666253" y="0"/>
              </a:moveTo>
              <a:lnTo>
                <a:pt x="666253" y="102962"/>
              </a:lnTo>
              <a:lnTo>
                <a:pt x="0" y="102962"/>
              </a:lnTo>
              <a:lnTo>
                <a:pt x="0" y="2059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C2BB7-7A3C-6E42-99F2-D0FBB2933B06}">
      <dsp:nvSpPr>
        <dsp:cNvPr id="0" name=""/>
        <dsp:cNvSpPr/>
      </dsp:nvSpPr>
      <dsp:spPr>
        <a:xfrm>
          <a:off x="320600" y="1187219"/>
          <a:ext cx="174635" cy="114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292"/>
              </a:lnTo>
              <a:lnTo>
                <a:pt x="174635" y="11472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E0319-93EA-4244-9702-8FB860881DC6}">
      <dsp:nvSpPr>
        <dsp:cNvPr id="0" name=""/>
        <dsp:cNvSpPr/>
      </dsp:nvSpPr>
      <dsp:spPr>
        <a:xfrm>
          <a:off x="320600" y="1187219"/>
          <a:ext cx="174635" cy="451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072"/>
              </a:lnTo>
              <a:lnTo>
                <a:pt x="174635" y="45107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A4E1-2800-6E4D-9B38-04ADFD0E8D74}">
      <dsp:nvSpPr>
        <dsp:cNvPr id="0" name=""/>
        <dsp:cNvSpPr/>
      </dsp:nvSpPr>
      <dsp:spPr>
        <a:xfrm>
          <a:off x="786295" y="490998"/>
          <a:ext cx="2027001" cy="205924"/>
        </a:xfrm>
        <a:custGeom>
          <a:avLst/>
          <a:gdLst/>
          <a:ahLst/>
          <a:cxnLst/>
          <a:rect l="0" t="0" r="0" b="0"/>
          <a:pathLst>
            <a:path>
              <a:moveTo>
                <a:pt x="2027001" y="0"/>
              </a:moveTo>
              <a:lnTo>
                <a:pt x="2027001" y="102962"/>
              </a:lnTo>
              <a:lnTo>
                <a:pt x="0" y="102962"/>
              </a:lnTo>
              <a:lnTo>
                <a:pt x="0" y="2059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30DB4-8EE6-1447-843B-9323ABFDB711}">
      <dsp:nvSpPr>
        <dsp:cNvPr id="0" name=""/>
        <dsp:cNvSpPr/>
      </dsp:nvSpPr>
      <dsp:spPr>
        <a:xfrm>
          <a:off x="1760455" y="702"/>
          <a:ext cx="2105684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Forms of stored energy</a:t>
          </a:r>
          <a:endParaRPr lang="en-US" sz="1600" kern="1200" dirty="0"/>
        </a:p>
      </dsp:txBody>
      <dsp:txXfrm>
        <a:off x="1760455" y="702"/>
        <a:ext cx="2105684" cy="490296"/>
      </dsp:txXfrm>
    </dsp:sp>
    <dsp:sp modelId="{ABE47B35-CAFD-E049-BBBA-1B2257CD3B0F}">
      <dsp:nvSpPr>
        <dsp:cNvPr id="0" name=""/>
        <dsp:cNvSpPr/>
      </dsp:nvSpPr>
      <dsp:spPr>
        <a:xfrm>
          <a:off x="204177" y="696923"/>
          <a:ext cx="1164237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Mechanical storage</a:t>
          </a:r>
          <a:endParaRPr lang="en-US" sz="1100" kern="1200" dirty="0"/>
        </a:p>
      </dsp:txBody>
      <dsp:txXfrm>
        <a:off x="204177" y="696923"/>
        <a:ext cx="1164237" cy="490296"/>
      </dsp:txXfrm>
    </dsp:sp>
    <dsp:sp modelId="{4162154F-4BA6-C749-B389-DAAD99E9BD62}">
      <dsp:nvSpPr>
        <dsp:cNvPr id="0" name=""/>
        <dsp:cNvSpPr/>
      </dsp:nvSpPr>
      <dsp:spPr>
        <a:xfrm>
          <a:off x="495236" y="1393143"/>
          <a:ext cx="980592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800" kern="1200" dirty="0" smtClean="0"/>
            <a:t>Potential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600" kern="1200" dirty="0" smtClean="0"/>
            <a:t>(Pumped-storage </a:t>
          </a:r>
          <a:r>
            <a:rPr lang="en-US" sz="600" kern="1200" dirty="0" err="1" smtClean="0"/>
            <a:t>hydroelecticity</a:t>
          </a:r>
          <a:r>
            <a:rPr lang="en-US" sz="600" kern="1200" dirty="0" smtClean="0"/>
            <a:t>)</a:t>
          </a:r>
        </a:p>
      </dsp:txBody>
      <dsp:txXfrm>
        <a:off x="495236" y="1393143"/>
        <a:ext cx="980592" cy="490296"/>
      </dsp:txXfrm>
    </dsp:sp>
    <dsp:sp modelId="{8FC5027B-6133-B848-BCC4-B5C9691CDE5D}">
      <dsp:nvSpPr>
        <dsp:cNvPr id="0" name=""/>
        <dsp:cNvSpPr/>
      </dsp:nvSpPr>
      <dsp:spPr>
        <a:xfrm>
          <a:off x="495236" y="2089364"/>
          <a:ext cx="980592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Kinetic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(flywheel)</a:t>
          </a:r>
          <a:endParaRPr lang="en-US" sz="600" kern="1200" dirty="0"/>
        </a:p>
      </dsp:txBody>
      <dsp:txXfrm>
        <a:off x="495236" y="2089364"/>
        <a:ext cx="980592" cy="490296"/>
      </dsp:txXfrm>
    </dsp:sp>
    <dsp:sp modelId="{4654178D-4A20-F840-B893-6E3F03116FB4}">
      <dsp:nvSpPr>
        <dsp:cNvPr id="0" name=""/>
        <dsp:cNvSpPr/>
      </dsp:nvSpPr>
      <dsp:spPr>
        <a:xfrm>
          <a:off x="1574339" y="696923"/>
          <a:ext cx="1145410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Chemical storage</a:t>
          </a:r>
          <a:endParaRPr lang="en-US" sz="1100" kern="1200" dirty="0"/>
        </a:p>
      </dsp:txBody>
      <dsp:txXfrm>
        <a:off x="1574339" y="696923"/>
        <a:ext cx="1145410" cy="490296"/>
      </dsp:txXfrm>
    </dsp:sp>
    <dsp:sp modelId="{67F36984-DA4E-054A-842B-3F73070E96FB}">
      <dsp:nvSpPr>
        <dsp:cNvPr id="0" name=""/>
        <dsp:cNvSpPr/>
      </dsp:nvSpPr>
      <dsp:spPr>
        <a:xfrm>
          <a:off x="1860691" y="1393143"/>
          <a:ext cx="980592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Electro-chemical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600" kern="1200" dirty="0" smtClean="0"/>
            <a:t>(</a:t>
          </a:r>
          <a:r>
            <a:rPr lang="en-US" sz="600" kern="1200" dirty="0" smtClean="0"/>
            <a:t>Batteries, Power to Gas)</a:t>
          </a:r>
          <a:endParaRPr lang="en-US" sz="600" kern="1200" dirty="0"/>
        </a:p>
      </dsp:txBody>
      <dsp:txXfrm>
        <a:off x="1860691" y="1393143"/>
        <a:ext cx="980592" cy="490296"/>
      </dsp:txXfrm>
    </dsp:sp>
    <dsp:sp modelId="{89D223B8-3E28-FB44-B2A9-DF987BF9D935}">
      <dsp:nvSpPr>
        <dsp:cNvPr id="0" name=""/>
        <dsp:cNvSpPr/>
      </dsp:nvSpPr>
      <dsp:spPr>
        <a:xfrm>
          <a:off x="1860691" y="2089364"/>
          <a:ext cx="980592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Thermo-chemical </a:t>
          </a: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600" kern="1200" dirty="0" smtClean="0"/>
            <a:t>(Chemical, Sorption)</a:t>
          </a:r>
          <a:endParaRPr lang="en-US" sz="600" kern="1200" dirty="0"/>
        </a:p>
      </dsp:txBody>
      <dsp:txXfrm>
        <a:off x="1860691" y="2089364"/>
        <a:ext cx="980592" cy="490296"/>
      </dsp:txXfrm>
    </dsp:sp>
    <dsp:sp modelId="{BF3F46C1-4E4E-674A-A615-F49BAC8DBC77}">
      <dsp:nvSpPr>
        <dsp:cNvPr id="0" name=""/>
        <dsp:cNvSpPr/>
      </dsp:nvSpPr>
      <dsp:spPr>
        <a:xfrm>
          <a:off x="2925673" y="696923"/>
          <a:ext cx="1145410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Electrical storage</a:t>
          </a:r>
          <a:endParaRPr lang="en-US" sz="1100" kern="1200" dirty="0"/>
        </a:p>
      </dsp:txBody>
      <dsp:txXfrm>
        <a:off x="2925673" y="696923"/>
        <a:ext cx="1145410" cy="490296"/>
      </dsp:txXfrm>
    </dsp:sp>
    <dsp:sp modelId="{965B5C11-BBF9-D144-838B-DABD0310E2EE}">
      <dsp:nvSpPr>
        <dsp:cNvPr id="0" name=""/>
        <dsp:cNvSpPr/>
      </dsp:nvSpPr>
      <dsp:spPr>
        <a:xfrm>
          <a:off x="3212026" y="1393143"/>
          <a:ext cx="980592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Electrostatic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600" kern="1200" dirty="0" smtClean="0"/>
            <a:t>(Supercapacitor)</a:t>
          </a:r>
          <a:endParaRPr lang="en-US" sz="600" kern="1200" dirty="0"/>
        </a:p>
      </dsp:txBody>
      <dsp:txXfrm>
        <a:off x="3212026" y="1393143"/>
        <a:ext cx="980592" cy="490296"/>
      </dsp:txXfrm>
    </dsp:sp>
    <dsp:sp modelId="{139B6EC8-4629-7A47-B0B0-0A5B4592E1E8}">
      <dsp:nvSpPr>
        <dsp:cNvPr id="0" name=""/>
        <dsp:cNvSpPr/>
      </dsp:nvSpPr>
      <dsp:spPr>
        <a:xfrm>
          <a:off x="3212026" y="2089364"/>
          <a:ext cx="980592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Magnetic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600" kern="1200" dirty="0" smtClean="0"/>
            <a:t>(SMES)</a:t>
          </a:r>
          <a:endParaRPr lang="en-US" sz="600" kern="1200" dirty="0"/>
        </a:p>
      </dsp:txBody>
      <dsp:txXfrm>
        <a:off x="3212026" y="2089364"/>
        <a:ext cx="980592" cy="490296"/>
      </dsp:txXfrm>
    </dsp:sp>
    <dsp:sp modelId="{50D67126-1340-6D49-A8C5-3ADC99D27C8F}">
      <dsp:nvSpPr>
        <dsp:cNvPr id="0" name=""/>
        <dsp:cNvSpPr/>
      </dsp:nvSpPr>
      <dsp:spPr>
        <a:xfrm>
          <a:off x="4277008" y="696923"/>
          <a:ext cx="1145410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Thermal storage</a:t>
          </a:r>
          <a:endParaRPr lang="en-US" sz="1100" kern="1200" dirty="0"/>
        </a:p>
      </dsp:txBody>
      <dsp:txXfrm>
        <a:off x="4277008" y="696923"/>
        <a:ext cx="1145410" cy="490296"/>
      </dsp:txXfrm>
    </dsp:sp>
    <dsp:sp modelId="{B1958985-8AA7-9D42-96C0-0F0E9EBC2FDC}">
      <dsp:nvSpPr>
        <dsp:cNvPr id="0" name=""/>
        <dsp:cNvSpPr/>
      </dsp:nvSpPr>
      <dsp:spPr>
        <a:xfrm>
          <a:off x="4563360" y="1393143"/>
          <a:ext cx="980592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Sensible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600" kern="1200" dirty="0" smtClean="0"/>
            <a:t>(Water, Concrete)</a:t>
          </a:r>
          <a:endParaRPr lang="en-US" sz="600" kern="1200" dirty="0"/>
        </a:p>
      </dsp:txBody>
      <dsp:txXfrm>
        <a:off x="4563360" y="1393143"/>
        <a:ext cx="980592" cy="490296"/>
      </dsp:txXfrm>
    </dsp:sp>
    <dsp:sp modelId="{0140BBD7-89D0-6A4A-9E90-E02591B47211}">
      <dsp:nvSpPr>
        <dsp:cNvPr id="0" name=""/>
        <dsp:cNvSpPr/>
      </dsp:nvSpPr>
      <dsp:spPr>
        <a:xfrm>
          <a:off x="4563360" y="2089364"/>
          <a:ext cx="980592" cy="4902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Latent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600" kern="1200" dirty="0" smtClean="0"/>
            <a:t>(Salt Hydrate Mixtures, </a:t>
          </a:r>
          <a:r>
            <a:rPr lang="en-US" sz="600" kern="1200" dirty="0" err="1" smtClean="0"/>
            <a:t>Parafines</a:t>
          </a:r>
          <a:r>
            <a:rPr lang="en-US" sz="600" kern="1200" dirty="0" smtClean="0"/>
            <a:t>, Ice)</a:t>
          </a:r>
          <a:endParaRPr lang="en-US" sz="600" kern="1200" dirty="0"/>
        </a:p>
      </dsp:txBody>
      <dsp:txXfrm>
        <a:off x="4563360" y="2089364"/>
        <a:ext cx="980592" cy="49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1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9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5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0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45EF-4F9C-D140-A500-38A32D7256C6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249B-B120-014A-8E23-D4BDD3028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9579" y="777790"/>
            <a:ext cx="2006886" cy="276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Forms of stored energy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39228" y="1318868"/>
            <a:ext cx="1407192" cy="2616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Thermal storage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2529" y="1318868"/>
            <a:ext cx="1407192" cy="2616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Electrical storage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945830" y="1318868"/>
            <a:ext cx="1407192" cy="2616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Chemical storage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099131" y="1318868"/>
            <a:ext cx="1407192" cy="2616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Mechanical storage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294313" y="1778047"/>
            <a:ext cx="1212010" cy="5078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Potential</a:t>
            </a:r>
          </a:p>
          <a:p>
            <a:pPr algn="ctr"/>
            <a:r>
              <a:rPr lang="en-US" sz="800" dirty="0" smtClean="0"/>
              <a:t>(Pumped-storage hydroelectricity)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94313" y="2460968"/>
            <a:ext cx="1212010" cy="3847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Kinetic</a:t>
            </a:r>
          </a:p>
          <a:p>
            <a:pPr algn="ctr"/>
            <a:r>
              <a:rPr lang="en-US" sz="800" dirty="0" smtClean="0"/>
              <a:t>(flywheel)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41012" y="2465776"/>
            <a:ext cx="1212010" cy="3847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Thermo-chemical</a:t>
            </a:r>
          </a:p>
          <a:p>
            <a:pPr algn="ctr"/>
            <a:r>
              <a:rPr lang="en-US" sz="800" dirty="0" smtClean="0"/>
              <a:t>(Chemical, Sorption)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834410" y="2460968"/>
            <a:ext cx="1212010" cy="5078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Latent</a:t>
            </a:r>
          </a:p>
          <a:p>
            <a:pPr algn="ctr"/>
            <a:r>
              <a:rPr lang="en-US" sz="800" dirty="0" smtClean="0"/>
              <a:t>(Salt Hydrate Mixtures, </a:t>
            </a:r>
            <a:r>
              <a:rPr lang="en-US" sz="800" dirty="0" err="1" smtClean="0"/>
              <a:t>Paraffines</a:t>
            </a:r>
            <a:r>
              <a:rPr lang="en-US" sz="800" dirty="0" smtClean="0"/>
              <a:t>, Ice)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5987711" y="2460968"/>
            <a:ext cx="1212010" cy="3847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Magnetic</a:t>
            </a:r>
          </a:p>
          <a:p>
            <a:pPr algn="ctr"/>
            <a:r>
              <a:rPr lang="en-US" sz="800" dirty="0" smtClean="0"/>
              <a:t>(SMES)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834410" y="1771907"/>
            <a:ext cx="1212010" cy="3847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Sensible</a:t>
            </a:r>
          </a:p>
          <a:p>
            <a:pPr algn="ctr"/>
            <a:r>
              <a:rPr lang="en-US" sz="800" dirty="0" smtClean="0"/>
              <a:t>(Water, Concrete)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987711" y="1778047"/>
            <a:ext cx="1212010" cy="3847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Electrostatic</a:t>
            </a:r>
          </a:p>
          <a:p>
            <a:pPr algn="ctr"/>
            <a:r>
              <a:rPr lang="en-US" sz="800" dirty="0" smtClean="0"/>
              <a:t>(Supercapacitor)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045" y="1778047"/>
            <a:ext cx="1212010" cy="3847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Electro-chemical</a:t>
            </a:r>
          </a:p>
          <a:p>
            <a:pPr algn="ctr"/>
            <a:r>
              <a:rPr lang="en-US" sz="800" dirty="0" smtClean="0"/>
              <a:t>(Batteries, Power to Gas)</a:t>
            </a:r>
          </a:p>
        </p:txBody>
      </p:sp>
      <p:cxnSp>
        <p:nvCxnSpPr>
          <p:cNvPr id="56" name="Elbow Connector 55"/>
          <p:cNvCxnSpPr>
            <a:stCxn id="4" idx="2"/>
            <a:endCxn id="12" idx="0"/>
          </p:cNvCxnSpPr>
          <p:nvPr/>
        </p:nvCxnSpPr>
        <p:spPr>
          <a:xfrm rot="5400000">
            <a:off x="4869185" y="835030"/>
            <a:ext cx="264079" cy="703596"/>
          </a:xfrm>
          <a:prstGeom prst="bentConnector3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1" idx="0"/>
            <a:endCxn id="4" idx="2"/>
          </p:cNvCxnSpPr>
          <p:nvPr/>
        </p:nvCxnSpPr>
        <p:spPr>
          <a:xfrm rot="16200000" flipV="1">
            <a:off x="5792535" y="615277"/>
            <a:ext cx="264079" cy="1143103"/>
          </a:xfrm>
          <a:prstGeom prst="bentConnector3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0"/>
            <a:endCxn id="4" idx="2"/>
          </p:cNvCxnSpPr>
          <p:nvPr/>
        </p:nvCxnSpPr>
        <p:spPr>
          <a:xfrm rot="5400000" flipH="1" flipV="1">
            <a:off x="3945835" y="-88318"/>
            <a:ext cx="264079" cy="2550295"/>
          </a:xfrm>
          <a:prstGeom prst="bentConnector3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0" idx="0"/>
            <a:endCxn id="4" idx="2"/>
          </p:cNvCxnSpPr>
          <p:nvPr/>
        </p:nvCxnSpPr>
        <p:spPr>
          <a:xfrm rot="16200000" flipV="1">
            <a:off x="6715884" y="-308072"/>
            <a:ext cx="264079" cy="2989802"/>
          </a:xfrm>
          <a:prstGeom prst="bentConnector3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2" idx="1"/>
            <a:endCxn id="13" idx="1"/>
          </p:cNvCxnSpPr>
          <p:nvPr/>
        </p:nvCxnSpPr>
        <p:spPr>
          <a:xfrm rot="10800000">
            <a:off x="2099131" y="1449673"/>
            <a:ext cx="195182" cy="582290"/>
          </a:xfrm>
          <a:prstGeom prst="bentConnector3">
            <a:avLst>
              <a:gd name="adj1" fmla="val 217121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3" idx="1"/>
            <a:endCxn id="13" idx="1"/>
          </p:cNvCxnSpPr>
          <p:nvPr/>
        </p:nvCxnSpPr>
        <p:spPr>
          <a:xfrm rot="10800000">
            <a:off x="2099131" y="1449673"/>
            <a:ext cx="195182" cy="1203656"/>
          </a:xfrm>
          <a:prstGeom prst="bentConnector3">
            <a:avLst>
              <a:gd name="adj1" fmla="val 217121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2" idx="1"/>
            <a:endCxn id="39" idx="1"/>
          </p:cNvCxnSpPr>
          <p:nvPr/>
        </p:nvCxnSpPr>
        <p:spPr>
          <a:xfrm rot="10800000" flipH="1" flipV="1">
            <a:off x="3945829" y="1449672"/>
            <a:ext cx="186215" cy="520735"/>
          </a:xfrm>
          <a:prstGeom prst="bentConnector3">
            <a:avLst>
              <a:gd name="adj1" fmla="val -122761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4" idx="1"/>
            <a:endCxn id="12" idx="1"/>
          </p:cNvCxnSpPr>
          <p:nvPr/>
        </p:nvCxnSpPr>
        <p:spPr>
          <a:xfrm rot="10800000">
            <a:off x="3945830" y="1449673"/>
            <a:ext cx="195182" cy="1208464"/>
          </a:xfrm>
          <a:prstGeom prst="bentConnector3">
            <a:avLst>
              <a:gd name="adj1" fmla="val 217121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1" idx="1"/>
            <a:endCxn id="38" idx="1"/>
          </p:cNvCxnSpPr>
          <p:nvPr/>
        </p:nvCxnSpPr>
        <p:spPr>
          <a:xfrm rot="10800000" flipH="1" flipV="1">
            <a:off x="5792529" y="1449672"/>
            <a:ext cx="195182" cy="520735"/>
          </a:xfrm>
          <a:prstGeom prst="bentConnector3">
            <a:avLst>
              <a:gd name="adj1" fmla="val -117121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1" idx="1"/>
            <a:endCxn id="36" idx="1"/>
          </p:cNvCxnSpPr>
          <p:nvPr/>
        </p:nvCxnSpPr>
        <p:spPr>
          <a:xfrm rot="10800000" flipH="1" flipV="1">
            <a:off x="5792529" y="1449673"/>
            <a:ext cx="195182" cy="1203656"/>
          </a:xfrm>
          <a:prstGeom prst="bentConnector3">
            <a:avLst>
              <a:gd name="adj1" fmla="val -117121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0" idx="1"/>
            <a:endCxn id="37" idx="1"/>
          </p:cNvCxnSpPr>
          <p:nvPr/>
        </p:nvCxnSpPr>
        <p:spPr>
          <a:xfrm rot="10800000" flipH="1" flipV="1">
            <a:off x="7639228" y="1449672"/>
            <a:ext cx="195182" cy="514595"/>
          </a:xfrm>
          <a:prstGeom prst="bentConnector3">
            <a:avLst>
              <a:gd name="adj1" fmla="val -117121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5" idx="1"/>
            <a:endCxn id="10" idx="1"/>
          </p:cNvCxnSpPr>
          <p:nvPr/>
        </p:nvCxnSpPr>
        <p:spPr>
          <a:xfrm rot="10800000">
            <a:off x="7639228" y="1449674"/>
            <a:ext cx="195182" cy="1265211"/>
          </a:xfrm>
          <a:prstGeom prst="bentConnector3">
            <a:avLst>
              <a:gd name="adj1" fmla="val 217121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Diagram 132"/>
          <p:cNvGraphicFramePr/>
          <p:nvPr>
            <p:extLst>
              <p:ext uri="{D42A27DB-BD31-4B8C-83A1-F6EECF244321}">
                <p14:modId xmlns:p14="http://schemas.microsoft.com/office/powerpoint/2010/main" val="1873260764"/>
              </p:ext>
            </p:extLst>
          </p:nvPr>
        </p:nvGraphicFramePr>
        <p:xfrm>
          <a:off x="4053486" y="3331923"/>
          <a:ext cx="5748130" cy="258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8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86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Peltier Valentin TA.M.1401</dc:creator>
  <cp:lastModifiedBy>Peltier Valentin TA.M.1401</cp:lastModifiedBy>
  <cp:revision>6</cp:revision>
  <dcterms:created xsi:type="dcterms:W3CDTF">2016-07-04T10:54:15Z</dcterms:created>
  <dcterms:modified xsi:type="dcterms:W3CDTF">2016-07-04T13:05:24Z</dcterms:modified>
</cp:coreProperties>
</file>