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7"/>
    <p:restoredTop sz="94653"/>
  </p:normalViewPr>
  <p:slideViewPr>
    <p:cSldViewPr snapToGrid="0" snapToObjects="1">
      <p:cViewPr>
        <p:scale>
          <a:sx n="122" d="100"/>
          <a:sy n="122" d="100"/>
        </p:scale>
        <p:origin x="107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5A78-2C16-8548-AB00-2308B11752CC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26832-8FCD-C443-92BF-DAA44A7A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0"/>
            <a:ext cx="9464451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55228" y="504497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5228" y="1203012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5228" y="5654566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40405" y="5301108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40405" y="507124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3"/>
          </p:cNvCxnSpPr>
          <p:nvPr/>
        </p:nvCxnSpPr>
        <p:spPr>
          <a:xfrm>
            <a:off x="2091559" y="689163"/>
            <a:ext cx="2417379" cy="144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2091559" y="689163"/>
            <a:ext cx="651641" cy="1557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6747641" y="691790"/>
            <a:ext cx="2992764" cy="467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1"/>
          </p:cNvCxnSpPr>
          <p:nvPr/>
        </p:nvCxnSpPr>
        <p:spPr>
          <a:xfrm flipH="1">
            <a:off x="8313683" y="691790"/>
            <a:ext cx="1426722" cy="1767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40405" y="5987221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</a:p>
        </p:txBody>
      </p:sp>
      <p:cxnSp>
        <p:nvCxnSpPr>
          <p:cNvPr id="33" name="Straight Arrow Connector 32"/>
          <p:cNvCxnSpPr>
            <a:stCxn id="19" idx="1"/>
          </p:cNvCxnSpPr>
          <p:nvPr/>
        </p:nvCxnSpPr>
        <p:spPr>
          <a:xfrm flipH="1" flipV="1">
            <a:off x="7953646" y="3913742"/>
            <a:ext cx="1786759" cy="157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 flipV="1">
            <a:off x="7346733" y="5298372"/>
            <a:ext cx="2393672" cy="873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40405" y="1204536"/>
            <a:ext cx="3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7693572" y="1389202"/>
            <a:ext cx="2046833" cy="702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</p:cNvCxnSpPr>
          <p:nvPr/>
        </p:nvCxnSpPr>
        <p:spPr>
          <a:xfrm>
            <a:off x="2091559" y="1387678"/>
            <a:ext cx="2858813" cy="1822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</p:cNvCxnSpPr>
          <p:nvPr/>
        </p:nvCxnSpPr>
        <p:spPr>
          <a:xfrm flipV="1">
            <a:off x="2091559" y="4193628"/>
            <a:ext cx="1208689" cy="1645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</p:cNvCxnSpPr>
          <p:nvPr/>
        </p:nvCxnSpPr>
        <p:spPr>
          <a:xfrm flipV="1">
            <a:off x="2091559" y="5285234"/>
            <a:ext cx="2417379" cy="553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219200"/>
            <a:ext cx="8083550" cy="441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4524" y="1692166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4524" y="2349063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4524" y="3074003"/>
            <a:ext cx="28377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848303" y="1876097"/>
            <a:ext cx="3836276" cy="36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848303" y="2532994"/>
            <a:ext cx="1208690" cy="472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848303" y="3257934"/>
            <a:ext cx="649999" cy="410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02717" y="4787463"/>
            <a:ext cx="299545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6863255" y="4130566"/>
            <a:ext cx="1739462" cy="840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6" y="0"/>
            <a:ext cx="107366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220" y="1975944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5220" y="1602827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220" y="1229710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5220" y="856593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5220" y="483476"/>
            <a:ext cx="294290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54566" y="2189887"/>
            <a:ext cx="2690654" cy="288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6547945" y="1792013"/>
            <a:ext cx="1797275" cy="135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361793" y="1418896"/>
            <a:ext cx="3983427" cy="2284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5055476" y="1045779"/>
            <a:ext cx="3289744" cy="132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2774731" y="672662"/>
            <a:ext cx="5570489" cy="1860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18294" y="2584027"/>
            <a:ext cx="650240" cy="14935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8552" y="2584027"/>
            <a:ext cx="1452096" cy="149352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02736" y="3771696"/>
            <a:ext cx="2053954" cy="243991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52" y="0"/>
            <a:ext cx="86297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6551" y="4834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96551" y="12221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6551" y="8528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6551" y="1591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1024" y="6054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6145435" y="668142"/>
            <a:ext cx="3051116" cy="154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3153103" y="668142"/>
            <a:ext cx="6043448" cy="1661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4771697" y="1037474"/>
            <a:ext cx="4424854" cy="334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5538952" y="1406806"/>
            <a:ext cx="3657599" cy="3280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2838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154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flipV="1">
            <a:off x="9180784" y="5358411"/>
            <a:ext cx="76200" cy="693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</p:cNvCxnSpPr>
          <p:nvPr/>
        </p:nvCxnSpPr>
        <p:spPr>
          <a:xfrm flipH="1" flipV="1">
            <a:off x="8757744" y="5276193"/>
            <a:ext cx="76200" cy="775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34704" y="60556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7853861" y="5373584"/>
            <a:ext cx="633243" cy="682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7864" y="60518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196961" y="5474815"/>
            <a:ext cx="943303" cy="57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</p:cNvCxnSpPr>
          <p:nvPr/>
        </p:nvCxnSpPr>
        <p:spPr>
          <a:xfrm flipH="1" flipV="1">
            <a:off x="6984124" y="5989822"/>
            <a:ext cx="656900" cy="24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</p:cNvCxnSpPr>
          <p:nvPr/>
        </p:nvCxnSpPr>
        <p:spPr>
          <a:xfrm flipH="1">
            <a:off x="4152461" y="6239525"/>
            <a:ext cx="3488563" cy="245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1"/>
          </p:cNvCxnSpPr>
          <p:nvPr/>
        </p:nvCxnSpPr>
        <p:spPr>
          <a:xfrm flipH="1">
            <a:off x="6474372" y="1776138"/>
            <a:ext cx="2722179" cy="3121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0"/>
            <a:ext cx="937038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0538" y="3287110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0538" y="3654972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1255" y="5849007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5849007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3903" y="451945"/>
            <a:ext cx="35735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8891752" y="3429000"/>
            <a:ext cx="798786" cy="42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8198069" y="3838903"/>
            <a:ext cx="1492469" cy="1580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91255" y="635876"/>
            <a:ext cx="1166648" cy="288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2648607" y="5207876"/>
            <a:ext cx="3205655" cy="825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2112579" y="5207877"/>
            <a:ext cx="536028" cy="641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0"/>
            <a:ext cx="91738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3490" y="4873859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3490" y="524319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3490" y="5612523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2221" y="651641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28041" y="6101255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2221" y="6101255"/>
            <a:ext cx="3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2328041" y="836307"/>
            <a:ext cx="217038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2165131" y="5612523"/>
            <a:ext cx="162910" cy="488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2490951" y="4960883"/>
            <a:ext cx="1366346" cy="1140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597462" y="4500714"/>
            <a:ext cx="536028" cy="55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>
          <a:xfrm flipH="1" flipV="1">
            <a:off x="8313683" y="5148952"/>
            <a:ext cx="819807" cy="27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 flipV="1">
            <a:off x="6854958" y="5288405"/>
            <a:ext cx="2278532" cy="50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6125" y="-1440094"/>
            <a:ext cx="12770069" cy="8403197"/>
            <a:chOff x="1244600" y="0"/>
            <a:chExt cx="1042188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00" y="0"/>
              <a:ext cx="9693747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76552" y="0"/>
              <a:ext cx="10089931" cy="17236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1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36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Peltier</dc:creator>
  <cp:lastModifiedBy>Peltier Valentin TA.M.1401</cp:lastModifiedBy>
  <cp:revision>11</cp:revision>
  <dcterms:created xsi:type="dcterms:W3CDTF">2016-06-13T09:13:54Z</dcterms:created>
  <dcterms:modified xsi:type="dcterms:W3CDTF">2016-07-04T12:58:15Z</dcterms:modified>
</cp:coreProperties>
</file>