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0"/>
    <p:restoredTop sz="94676"/>
  </p:normalViewPr>
  <p:slideViewPr>
    <p:cSldViewPr snapToGrid="0" snapToObjects="1">
      <p:cViewPr>
        <p:scale>
          <a:sx n="122" d="100"/>
          <a:sy n="122" d="100"/>
        </p:scale>
        <p:origin x="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5A78-2C16-8548-AB00-2308B11752CC}" type="datetimeFigureOut">
              <a:rPr lang="en-US" smtClean="0"/>
              <a:t>7/2/16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6832-8FCD-C443-92BF-DAA44A7A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7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5A78-2C16-8548-AB00-2308B11752CC}" type="datetimeFigureOut">
              <a:rPr lang="en-US" smtClean="0"/>
              <a:t>7/2/16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6832-8FCD-C443-92BF-DAA44A7A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9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5A78-2C16-8548-AB00-2308B11752CC}" type="datetimeFigureOut">
              <a:rPr lang="en-US" smtClean="0"/>
              <a:t>7/2/16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6832-8FCD-C443-92BF-DAA44A7A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1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5A78-2C16-8548-AB00-2308B11752CC}" type="datetimeFigureOut">
              <a:rPr lang="en-US" smtClean="0"/>
              <a:t>7/2/16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6832-8FCD-C443-92BF-DAA44A7A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0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5A78-2C16-8548-AB00-2308B11752CC}" type="datetimeFigureOut">
              <a:rPr lang="en-US" smtClean="0"/>
              <a:t>7/2/16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6832-8FCD-C443-92BF-DAA44A7A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5A78-2C16-8548-AB00-2308B11752CC}" type="datetimeFigureOut">
              <a:rPr lang="en-US" smtClean="0"/>
              <a:t>7/2/16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6832-8FCD-C443-92BF-DAA44A7A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5A78-2C16-8548-AB00-2308B11752CC}" type="datetimeFigureOut">
              <a:rPr lang="en-US" smtClean="0"/>
              <a:t>7/2/16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6832-8FCD-C443-92BF-DAA44A7A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4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5A78-2C16-8548-AB00-2308B11752CC}" type="datetimeFigureOut">
              <a:rPr lang="en-US" smtClean="0"/>
              <a:t>7/2/16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6832-8FCD-C443-92BF-DAA44A7A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4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5A78-2C16-8548-AB00-2308B11752CC}" type="datetimeFigureOut">
              <a:rPr lang="en-US" smtClean="0"/>
              <a:t>7/2/16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6832-8FCD-C443-92BF-DAA44A7A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5A78-2C16-8548-AB00-2308B11752CC}" type="datetimeFigureOut">
              <a:rPr lang="en-US" smtClean="0"/>
              <a:t>7/2/16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6832-8FCD-C443-92BF-DAA44A7A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8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5A78-2C16-8548-AB00-2308B11752CC}" type="datetimeFigureOut">
              <a:rPr lang="en-US" smtClean="0"/>
              <a:t>7/2/16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6832-8FCD-C443-92BF-DAA44A7A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3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C5A78-2C16-8548-AB00-2308B11752CC}" type="datetimeFigureOut">
              <a:rPr lang="en-US" smtClean="0"/>
              <a:t>7/2/16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26832-8FCD-C443-92BF-DAA44A7A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834" y="0"/>
            <a:ext cx="9464451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55228" y="504497"/>
            <a:ext cx="33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55228" y="1203012"/>
            <a:ext cx="33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55228" y="5654566"/>
            <a:ext cx="33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40405" y="5301108"/>
            <a:ext cx="33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40405" y="507124"/>
            <a:ext cx="33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6" idx="3"/>
          </p:cNvCxnSpPr>
          <p:nvPr/>
        </p:nvCxnSpPr>
        <p:spPr>
          <a:xfrm>
            <a:off x="2091559" y="689163"/>
            <a:ext cx="2417379" cy="1445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</p:cNvCxnSpPr>
          <p:nvPr/>
        </p:nvCxnSpPr>
        <p:spPr>
          <a:xfrm>
            <a:off x="2091559" y="689163"/>
            <a:ext cx="651641" cy="15577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1"/>
          </p:cNvCxnSpPr>
          <p:nvPr/>
        </p:nvCxnSpPr>
        <p:spPr>
          <a:xfrm flipH="1">
            <a:off x="6747641" y="691790"/>
            <a:ext cx="2992764" cy="4678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1"/>
          </p:cNvCxnSpPr>
          <p:nvPr/>
        </p:nvCxnSpPr>
        <p:spPr>
          <a:xfrm flipH="1">
            <a:off x="8313683" y="691790"/>
            <a:ext cx="1426722" cy="1767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740405" y="5987221"/>
            <a:ext cx="33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</a:p>
        </p:txBody>
      </p:sp>
      <p:cxnSp>
        <p:nvCxnSpPr>
          <p:cNvPr id="33" name="Straight Arrow Connector 32"/>
          <p:cNvCxnSpPr>
            <a:stCxn id="19" idx="1"/>
          </p:cNvCxnSpPr>
          <p:nvPr/>
        </p:nvCxnSpPr>
        <p:spPr>
          <a:xfrm flipH="1" flipV="1">
            <a:off x="7953646" y="3913742"/>
            <a:ext cx="1786759" cy="1572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1"/>
          </p:cNvCxnSpPr>
          <p:nvPr/>
        </p:nvCxnSpPr>
        <p:spPr>
          <a:xfrm flipH="1" flipV="1">
            <a:off x="7346733" y="5298372"/>
            <a:ext cx="2393672" cy="8735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740405" y="1204536"/>
            <a:ext cx="33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6" idx="1"/>
          </p:cNvCxnSpPr>
          <p:nvPr/>
        </p:nvCxnSpPr>
        <p:spPr>
          <a:xfrm flipH="1">
            <a:off x="7693572" y="1389202"/>
            <a:ext cx="2046833" cy="702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3"/>
          </p:cNvCxnSpPr>
          <p:nvPr/>
        </p:nvCxnSpPr>
        <p:spPr>
          <a:xfrm>
            <a:off x="2091559" y="1387678"/>
            <a:ext cx="2858813" cy="1822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</p:cNvCxnSpPr>
          <p:nvPr/>
        </p:nvCxnSpPr>
        <p:spPr>
          <a:xfrm flipV="1">
            <a:off x="2091559" y="4193628"/>
            <a:ext cx="1208689" cy="16456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3"/>
          </p:cNvCxnSpPr>
          <p:nvPr/>
        </p:nvCxnSpPr>
        <p:spPr>
          <a:xfrm flipV="1">
            <a:off x="2091559" y="5285234"/>
            <a:ext cx="2417379" cy="553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9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1219200"/>
            <a:ext cx="8083550" cy="4413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4524" y="1692166"/>
            <a:ext cx="283779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64524" y="2349063"/>
            <a:ext cx="283779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4524" y="3074003"/>
            <a:ext cx="283779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2848303" y="1876097"/>
            <a:ext cx="3836276" cy="3678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2848303" y="2532994"/>
            <a:ext cx="1208690" cy="4729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2848303" y="3257934"/>
            <a:ext cx="649999" cy="410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02717" y="4787463"/>
            <a:ext cx="299545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 flipV="1">
            <a:off x="6863255" y="4130566"/>
            <a:ext cx="1739462" cy="8408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13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86" y="0"/>
            <a:ext cx="1073666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45220" y="1975944"/>
            <a:ext cx="294290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45220" y="1602827"/>
            <a:ext cx="294290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45220" y="1229710"/>
            <a:ext cx="294290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45220" y="856593"/>
            <a:ext cx="294290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45220" y="483476"/>
            <a:ext cx="294290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654566" y="2189887"/>
            <a:ext cx="2690654" cy="2889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6547945" y="1792013"/>
            <a:ext cx="1797275" cy="13543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</p:cNvCxnSpPr>
          <p:nvPr/>
        </p:nvCxnSpPr>
        <p:spPr>
          <a:xfrm flipH="1">
            <a:off x="4361793" y="1418896"/>
            <a:ext cx="3983427" cy="2284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1"/>
          </p:cNvCxnSpPr>
          <p:nvPr/>
        </p:nvCxnSpPr>
        <p:spPr>
          <a:xfrm flipH="1">
            <a:off x="5055476" y="1045779"/>
            <a:ext cx="3289744" cy="1329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1"/>
          </p:cNvCxnSpPr>
          <p:nvPr/>
        </p:nvCxnSpPr>
        <p:spPr>
          <a:xfrm flipH="1">
            <a:off x="2774731" y="672662"/>
            <a:ext cx="5570489" cy="1860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818294" y="2584027"/>
            <a:ext cx="650240" cy="149352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238552" y="2584027"/>
            <a:ext cx="1452096" cy="149352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02736" y="3771696"/>
            <a:ext cx="2053954" cy="2439918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5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52" y="0"/>
            <a:ext cx="862976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96551" y="48347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96551" y="122214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96551" y="85280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96551" y="159147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41024" y="605485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>
            <a:off x="6145435" y="668142"/>
            <a:ext cx="3051116" cy="15496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1"/>
          </p:cNvCxnSpPr>
          <p:nvPr/>
        </p:nvCxnSpPr>
        <p:spPr>
          <a:xfrm flipH="1">
            <a:off x="3153103" y="668142"/>
            <a:ext cx="6043448" cy="16619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</p:cNvCxnSpPr>
          <p:nvPr/>
        </p:nvCxnSpPr>
        <p:spPr>
          <a:xfrm flipH="1">
            <a:off x="4771697" y="1037474"/>
            <a:ext cx="4424854" cy="3345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1"/>
          </p:cNvCxnSpPr>
          <p:nvPr/>
        </p:nvCxnSpPr>
        <p:spPr>
          <a:xfrm flipH="1">
            <a:off x="5538952" y="1406806"/>
            <a:ext cx="3657599" cy="3280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028384" y="605180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681544" y="605180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25" name="Straight Arrow Connector 24"/>
          <p:cNvCxnSpPr>
            <a:stCxn id="22" idx="0"/>
          </p:cNvCxnSpPr>
          <p:nvPr/>
        </p:nvCxnSpPr>
        <p:spPr>
          <a:xfrm flipV="1">
            <a:off x="9180784" y="5358411"/>
            <a:ext cx="76200" cy="693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0"/>
          </p:cNvCxnSpPr>
          <p:nvPr/>
        </p:nvCxnSpPr>
        <p:spPr>
          <a:xfrm flipH="1" flipV="1">
            <a:off x="8757744" y="5276193"/>
            <a:ext cx="76200" cy="7756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334704" y="60556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7853861" y="5373584"/>
            <a:ext cx="633243" cy="682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987864" y="605180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37" name="Straight Arrow Connector 36"/>
          <p:cNvCxnSpPr>
            <a:stCxn id="35" idx="0"/>
          </p:cNvCxnSpPr>
          <p:nvPr/>
        </p:nvCxnSpPr>
        <p:spPr>
          <a:xfrm flipH="1" flipV="1">
            <a:off x="7196961" y="5474815"/>
            <a:ext cx="943303" cy="5769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1"/>
          </p:cNvCxnSpPr>
          <p:nvPr/>
        </p:nvCxnSpPr>
        <p:spPr>
          <a:xfrm flipH="1" flipV="1">
            <a:off x="6984124" y="5989822"/>
            <a:ext cx="656900" cy="2497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1"/>
          </p:cNvCxnSpPr>
          <p:nvPr/>
        </p:nvCxnSpPr>
        <p:spPr>
          <a:xfrm flipH="1">
            <a:off x="4152461" y="6239525"/>
            <a:ext cx="3488563" cy="245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1"/>
          </p:cNvCxnSpPr>
          <p:nvPr/>
        </p:nvCxnSpPr>
        <p:spPr>
          <a:xfrm flipH="1">
            <a:off x="6474372" y="1776138"/>
            <a:ext cx="2722179" cy="3121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42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0"/>
            <a:ext cx="9370387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90538" y="3287110"/>
            <a:ext cx="357352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90538" y="3654972"/>
            <a:ext cx="357352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91255" y="5849007"/>
            <a:ext cx="357352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33903" y="5849007"/>
            <a:ext cx="357352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33903" y="451945"/>
            <a:ext cx="357352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 flipV="1">
            <a:off x="8891752" y="3429000"/>
            <a:ext cx="798786" cy="420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</p:cNvCxnSpPr>
          <p:nvPr/>
        </p:nvCxnSpPr>
        <p:spPr>
          <a:xfrm flipH="1">
            <a:off x="8198069" y="3838903"/>
            <a:ext cx="1492469" cy="15804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</p:cNvCxnSpPr>
          <p:nvPr/>
        </p:nvCxnSpPr>
        <p:spPr>
          <a:xfrm>
            <a:off x="2291255" y="635876"/>
            <a:ext cx="1166648" cy="288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</p:cNvCxnSpPr>
          <p:nvPr/>
        </p:nvCxnSpPr>
        <p:spPr>
          <a:xfrm flipV="1">
            <a:off x="2648607" y="5207876"/>
            <a:ext cx="3205655" cy="8250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0"/>
          </p:cNvCxnSpPr>
          <p:nvPr/>
        </p:nvCxnSpPr>
        <p:spPr>
          <a:xfrm flipV="1">
            <a:off x="2112579" y="5207877"/>
            <a:ext cx="536028" cy="641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0"/>
            <a:ext cx="917382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33490" y="4873859"/>
            <a:ext cx="3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33490" y="5243191"/>
            <a:ext cx="3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33490" y="5612523"/>
            <a:ext cx="3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2221" y="651641"/>
            <a:ext cx="3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28041" y="6101255"/>
            <a:ext cx="3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02221" y="6101255"/>
            <a:ext cx="3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</p:cNvCxnSpPr>
          <p:nvPr/>
        </p:nvCxnSpPr>
        <p:spPr>
          <a:xfrm>
            <a:off x="2328041" y="836307"/>
            <a:ext cx="2170387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</p:cNvCxnSpPr>
          <p:nvPr/>
        </p:nvCxnSpPr>
        <p:spPr>
          <a:xfrm flipV="1">
            <a:off x="2165131" y="5612523"/>
            <a:ext cx="162910" cy="488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</p:cNvCxnSpPr>
          <p:nvPr/>
        </p:nvCxnSpPr>
        <p:spPr>
          <a:xfrm flipV="1">
            <a:off x="2490951" y="4960883"/>
            <a:ext cx="1366346" cy="1140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</p:cNvCxnSpPr>
          <p:nvPr/>
        </p:nvCxnSpPr>
        <p:spPr>
          <a:xfrm flipH="1" flipV="1">
            <a:off x="8597462" y="4500714"/>
            <a:ext cx="536028" cy="557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1"/>
          </p:cNvCxnSpPr>
          <p:nvPr/>
        </p:nvCxnSpPr>
        <p:spPr>
          <a:xfrm flipH="1" flipV="1">
            <a:off x="8313683" y="5148952"/>
            <a:ext cx="819807" cy="2789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1"/>
          </p:cNvCxnSpPr>
          <p:nvPr/>
        </p:nvCxnSpPr>
        <p:spPr>
          <a:xfrm flipH="1" flipV="1">
            <a:off x="6854958" y="5288405"/>
            <a:ext cx="2278532" cy="508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43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26125" y="-1440094"/>
            <a:ext cx="12770069" cy="8403197"/>
            <a:chOff x="1244600" y="0"/>
            <a:chExt cx="10421883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4600" y="0"/>
              <a:ext cx="9693747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576552" y="0"/>
              <a:ext cx="10089931" cy="17236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71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36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 Peltier</dc:creator>
  <cp:lastModifiedBy>Valentin Peltier</cp:lastModifiedBy>
  <cp:revision>11</cp:revision>
  <dcterms:created xsi:type="dcterms:W3CDTF">2016-06-13T09:13:54Z</dcterms:created>
  <dcterms:modified xsi:type="dcterms:W3CDTF">2016-07-02T16:55:16Z</dcterms:modified>
</cp:coreProperties>
</file>