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2" r:id="rId1"/>
    <p:sldMasterId id="2147483673" r:id="rId2"/>
  </p:sldMasterIdLst>
  <p:notesMasterIdLst>
    <p:notesMasterId r:id="rId37"/>
  </p:notesMasterIdLst>
  <p:sldIdLst>
    <p:sldId id="256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7" r:id="rId16"/>
    <p:sldId id="298" r:id="rId17"/>
    <p:sldId id="300" r:id="rId18"/>
    <p:sldId id="301" r:id="rId19"/>
    <p:sldId id="302" r:id="rId20"/>
    <p:sldId id="299" r:id="rId21"/>
    <p:sldId id="303" r:id="rId22"/>
    <p:sldId id="304" r:id="rId23"/>
    <p:sldId id="305" r:id="rId24"/>
    <p:sldId id="306" r:id="rId25"/>
    <p:sldId id="307" r:id="rId26"/>
    <p:sldId id="308" r:id="rId27"/>
    <p:sldId id="309" r:id="rId28"/>
    <p:sldId id="284" r:id="rId29"/>
    <p:sldId id="258" r:id="rId30"/>
    <p:sldId id="273" r:id="rId31"/>
    <p:sldId id="274" r:id="rId32"/>
    <p:sldId id="280" r:id="rId33"/>
    <p:sldId id="282" r:id="rId34"/>
    <p:sldId id="281" r:id="rId35"/>
    <p:sldId id="283" r:id="rId36"/>
  </p:sldIdLst>
  <p:sldSz cx="9144000" cy="6858000" type="screen4x3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164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" name="Shape 3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r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" name="Shape 4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5" name="Shape 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36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36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36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36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36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45720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91440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137160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182880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3961479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9375" marR="0" lvl="0" indent="-31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Welcome to the Sales Cloud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flagship application – The world’s leading sales application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one has invested more over the last 10 years on a sales application in the cloud</a:t>
            </a:r>
          </a:p>
          <a:p>
            <a:pPr marL="79375" marR="0" lvl="0" indent="-3175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00302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9375" marR="0" lvl="0" indent="-31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Welcome to the Sales Cloud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flagship application – The world’s leading sales application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one has invested more over the last 10 years on a sales application in the cloud</a:t>
            </a:r>
          </a:p>
          <a:p>
            <a:pPr marL="79375" marR="0" lvl="0" indent="-3175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4200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005271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9375" marR="0" lvl="0" indent="-31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Welcome to the Sales Cloud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flagship application – The world’s leading sales application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one has invested more over the last 10 years on a sales application in the cloud</a:t>
            </a:r>
          </a:p>
          <a:p>
            <a:pPr marL="79375" marR="0" lvl="0" indent="-3175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32038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60473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9375" marR="0" lvl="0" indent="-31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Welcome to the Sales Cloud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flagship application – The world’s leading sales application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one has invested more over the last 10 years on a sales application in the cloud</a:t>
            </a:r>
          </a:p>
          <a:p>
            <a:pPr marL="79375" marR="0" lvl="0" indent="-3175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39699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01909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145" name="Shape 14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79375" marR="0" lvl="0" indent="-3175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Welcome to the Sales Cloud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Our flagship application – The world’s leading sales application</a:t>
            </a: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None/>
            </a:pPr>
            <a:endParaRPr sz="1400" b="0" i="0" u="none" strike="noStrike" cap="none" baseline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79375" marR="0" lvl="0" indent="-3175" algn="l" rtl="0">
              <a:spcBef>
                <a:spcPts val="413"/>
              </a:spcBef>
              <a:spcAft>
                <a:spcPts val="0"/>
              </a:spcAft>
              <a:buSzPct val="25000"/>
              <a:buNone/>
            </a:pPr>
            <a:r>
              <a:rPr lang="en-US" sz="1400" b="0" i="0" u="none" strike="noStrike" cap="none" baseline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No one has invested more over the last 10 years on a sales application in the cloud</a:t>
            </a:r>
          </a:p>
          <a:p>
            <a:pPr marL="79375" marR="0" lvl="0" indent="-3175" algn="l" rtl="0">
              <a:lnSpc>
                <a:spcPct val="80000"/>
              </a:lnSpc>
              <a:spcBef>
                <a:spcPts val="390"/>
              </a:spcBef>
              <a:spcAft>
                <a:spcPts val="0"/>
              </a:spcAft>
              <a:buNone/>
            </a:pPr>
            <a:endParaRPr sz="13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Shape 146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084156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hape 15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60" name="Shape 16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9563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1pPr>
            <a:lvl2pPr marL="457200" marR="0" indent="0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2pPr>
            <a:lvl3pPr marL="914400" marR="0" indent="0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3pPr>
            <a:lvl4pPr marL="13716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4pPr>
            <a:lvl5pPr marL="1828800" marR="0" indent="0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Font typeface="Calibri"/>
              <a:buNone/>
              <a:defRPr/>
            </a:lvl5pPr>
            <a:lvl6pPr marL="22860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marR="0" indent="0" algn="ctr" rtl="0">
              <a:spcBef>
                <a:spcPts val="40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hape 70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2" name="Shape 7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3" name="Shape 7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4" name="Shape 7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type="body" idx="1"/>
          </p:nvPr>
        </p:nvSpPr>
        <p:spPr>
          <a:xfrm rot="5400000">
            <a:off x="541337" y="190500"/>
            <a:ext cx="5851525" cy="60197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78" name="Shape 7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9" name="Shape 7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008AD4"/>
          </a:solidFill>
          <a:ln w="9525" cap="flat">
            <a:solidFill>
              <a:srgbClr val="4A7EBB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4275" tIns="32125" rIns="64275" bIns="321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 baseline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>
            <a:spLocks noGrp="1"/>
          </p:cNvSpPr>
          <p:nvPr>
            <p:ph type="ctrTitle"/>
          </p:nvPr>
        </p:nvSpPr>
        <p:spPr>
          <a:xfrm>
            <a:off x="685800" y="2130426"/>
            <a:ext cx="7772400" cy="1470024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191" marR="0" indent="-12690" algn="l" rtl="0">
              <a:spcBef>
                <a:spcPts val="0"/>
              </a:spcBef>
              <a:spcAft>
                <a:spcPts val="0"/>
              </a:spcAft>
              <a:defRPr/>
            </a:lvl6pPr>
            <a:lvl7pPr marL="914382" marR="0" indent="-12681" algn="l" rtl="0">
              <a:spcBef>
                <a:spcPts val="0"/>
              </a:spcBef>
              <a:spcAft>
                <a:spcPts val="0"/>
              </a:spcAft>
              <a:defRPr/>
            </a:lvl7pPr>
            <a:lvl8pPr marL="1371573" marR="0" indent="-12672" algn="l" rtl="0">
              <a:spcBef>
                <a:spcPts val="0"/>
              </a:spcBef>
              <a:spcAft>
                <a:spcPts val="0"/>
              </a:spcAft>
              <a:defRPr/>
            </a:lvl8pPr>
            <a:lvl9pPr marL="1828764" marR="0" indent="-12663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9" name="Shape 89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799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ctr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1pPr>
            <a:lvl2pPr marL="457191" marR="0" indent="-12690" algn="ctr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2pPr>
            <a:lvl3pPr marL="914382" marR="0" indent="-12681" algn="ctr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3pPr>
            <a:lvl4pPr marL="1371573" marR="0" indent="-12672" algn="ctr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4pPr>
            <a:lvl5pPr marL="1828764" marR="0" indent="-1266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/>
            </a:lvl5pPr>
            <a:lvl6pPr marL="2285955" marR="0" indent="-1265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6pPr>
            <a:lvl7pPr marL="2743146" marR="0" indent="-1264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7pPr>
            <a:lvl8pPr marL="3200336" marR="0" indent="-1263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8pPr>
            <a:lvl9pPr marL="3657526" marR="0" indent="-1262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0" name="Shape 90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 txBox="1">
            <a:spLocks noGrp="1"/>
          </p:cNvSpPr>
          <p:nvPr>
            <p:ph type="title"/>
          </p:nvPr>
        </p:nvSpPr>
        <p:spPr>
          <a:xfrm>
            <a:off x="1187450" y="908050"/>
            <a:ext cx="72009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3" name="Shape 93"/>
          <p:cNvSpPr txBox="1">
            <a:spLocks noGrp="1"/>
          </p:cNvSpPr>
          <p:nvPr>
            <p:ph type="body" idx="1"/>
          </p:nvPr>
        </p:nvSpPr>
        <p:spPr>
          <a:xfrm>
            <a:off x="1187450" y="1600200"/>
            <a:ext cx="7200900" cy="4205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>
            <a:spLocks noGrp="1"/>
          </p:cNvSpPr>
          <p:nvPr>
            <p:ph type="title"/>
          </p:nvPr>
        </p:nvSpPr>
        <p:spPr>
          <a:xfrm>
            <a:off x="722312" y="4406901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722312" y="2906715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191" indent="-12690" rtl="0">
              <a:spcBef>
                <a:spcPts val="0"/>
              </a:spcBef>
              <a:buFont typeface="Calibri"/>
              <a:buNone/>
              <a:defRPr/>
            </a:lvl2pPr>
            <a:lvl3pPr marL="914382" indent="-12681" rtl="0">
              <a:spcBef>
                <a:spcPts val="0"/>
              </a:spcBef>
              <a:buFont typeface="Calibri"/>
              <a:buNone/>
              <a:defRPr/>
            </a:lvl3pPr>
            <a:lvl4pPr marL="1371573" indent="-12672" rtl="0">
              <a:spcBef>
                <a:spcPts val="0"/>
              </a:spcBef>
              <a:buFont typeface="Calibri"/>
              <a:buNone/>
              <a:defRPr/>
            </a:lvl4pPr>
            <a:lvl5pPr marL="1828764" indent="-12663" rtl="0">
              <a:spcBef>
                <a:spcPts val="0"/>
              </a:spcBef>
              <a:buFont typeface="Calibri"/>
              <a:buNone/>
              <a:defRPr/>
            </a:lvl5pPr>
            <a:lvl6pPr marL="2285955" indent="-12655" rtl="0">
              <a:spcBef>
                <a:spcPts val="0"/>
              </a:spcBef>
              <a:buFont typeface="Arial"/>
              <a:buNone/>
              <a:defRPr/>
            </a:lvl6pPr>
            <a:lvl7pPr marL="2743146" indent="-12645" rtl="0">
              <a:spcBef>
                <a:spcPts val="0"/>
              </a:spcBef>
              <a:buFont typeface="Arial"/>
              <a:buNone/>
              <a:defRPr/>
            </a:lvl7pPr>
            <a:lvl8pPr marL="3200336" indent="-12636" rtl="0">
              <a:spcBef>
                <a:spcPts val="0"/>
              </a:spcBef>
              <a:buFont typeface="Arial"/>
              <a:buNone/>
              <a:defRPr/>
            </a:lvl8pPr>
            <a:lvl9pPr marL="3657526" indent="-12625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97" name="Shape 97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hape 99"/>
          <p:cNvSpPr txBox="1">
            <a:spLocks noGrp="1"/>
          </p:cNvSpPr>
          <p:nvPr>
            <p:ph type="title"/>
          </p:nvPr>
        </p:nvSpPr>
        <p:spPr>
          <a:xfrm>
            <a:off x="1187450" y="908050"/>
            <a:ext cx="72009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0" name="Shape 100"/>
          <p:cNvSpPr txBox="1">
            <a:spLocks noGrp="1"/>
          </p:cNvSpPr>
          <p:nvPr>
            <p:ph type="body" idx="1"/>
          </p:nvPr>
        </p:nvSpPr>
        <p:spPr>
          <a:xfrm>
            <a:off x="1187450" y="1600200"/>
            <a:ext cx="3524249" cy="4205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1" name="Shape 101"/>
          <p:cNvSpPr txBox="1">
            <a:spLocks noGrp="1"/>
          </p:cNvSpPr>
          <p:nvPr>
            <p:ph type="body" idx="2"/>
          </p:nvPr>
        </p:nvSpPr>
        <p:spPr>
          <a:xfrm>
            <a:off x="4864101" y="1600200"/>
            <a:ext cx="3524249" cy="4205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2" name="Shape 102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191" indent="-12690" rtl="0">
              <a:spcBef>
                <a:spcPts val="0"/>
              </a:spcBef>
              <a:buFont typeface="Calibri"/>
              <a:buNone/>
              <a:defRPr/>
            </a:lvl2pPr>
            <a:lvl3pPr marL="914382" indent="-12681" rtl="0">
              <a:spcBef>
                <a:spcPts val="0"/>
              </a:spcBef>
              <a:buFont typeface="Calibri"/>
              <a:buNone/>
              <a:defRPr/>
            </a:lvl3pPr>
            <a:lvl4pPr marL="1371573" indent="-12672" rtl="0">
              <a:spcBef>
                <a:spcPts val="0"/>
              </a:spcBef>
              <a:buFont typeface="Calibri"/>
              <a:buNone/>
              <a:defRPr/>
            </a:lvl4pPr>
            <a:lvl5pPr marL="1828764" indent="-12663" rtl="0">
              <a:spcBef>
                <a:spcPts val="0"/>
              </a:spcBef>
              <a:buFont typeface="Calibri"/>
              <a:buNone/>
              <a:defRPr/>
            </a:lvl5pPr>
            <a:lvl6pPr marL="2285955" indent="-12655" rtl="0">
              <a:spcBef>
                <a:spcPts val="0"/>
              </a:spcBef>
              <a:buFont typeface="Arial"/>
              <a:buNone/>
              <a:defRPr/>
            </a:lvl6pPr>
            <a:lvl7pPr marL="2743146" indent="-12645" rtl="0">
              <a:spcBef>
                <a:spcPts val="0"/>
              </a:spcBef>
              <a:buFont typeface="Arial"/>
              <a:buNone/>
              <a:defRPr/>
            </a:lvl7pPr>
            <a:lvl8pPr marL="3200336" indent="-12636" rtl="0">
              <a:spcBef>
                <a:spcPts val="0"/>
              </a:spcBef>
              <a:buFont typeface="Arial"/>
              <a:buNone/>
              <a:defRPr/>
            </a:lvl8pPr>
            <a:lvl9pPr marL="3657526" indent="-12625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6" name="Shape 106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7" name="Shape 107"/>
          <p:cNvSpPr txBox="1">
            <a:spLocks noGrp="1"/>
          </p:cNvSpPr>
          <p:nvPr>
            <p:ph type="body" idx="3"/>
          </p:nvPr>
        </p:nvSpPr>
        <p:spPr>
          <a:xfrm>
            <a:off x="4645026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191" indent="-12690" rtl="0">
              <a:spcBef>
                <a:spcPts val="0"/>
              </a:spcBef>
              <a:buFont typeface="Calibri"/>
              <a:buNone/>
              <a:defRPr/>
            </a:lvl2pPr>
            <a:lvl3pPr marL="914382" indent="-12681" rtl="0">
              <a:spcBef>
                <a:spcPts val="0"/>
              </a:spcBef>
              <a:buFont typeface="Calibri"/>
              <a:buNone/>
              <a:defRPr/>
            </a:lvl3pPr>
            <a:lvl4pPr marL="1371573" indent="-12672" rtl="0">
              <a:spcBef>
                <a:spcPts val="0"/>
              </a:spcBef>
              <a:buFont typeface="Calibri"/>
              <a:buNone/>
              <a:defRPr/>
            </a:lvl4pPr>
            <a:lvl5pPr marL="1828764" indent="-12663" rtl="0">
              <a:spcBef>
                <a:spcPts val="0"/>
              </a:spcBef>
              <a:buFont typeface="Calibri"/>
              <a:buNone/>
              <a:defRPr/>
            </a:lvl5pPr>
            <a:lvl6pPr marL="2285955" indent="-12655" rtl="0">
              <a:spcBef>
                <a:spcPts val="0"/>
              </a:spcBef>
              <a:buFont typeface="Arial"/>
              <a:buNone/>
              <a:defRPr/>
            </a:lvl6pPr>
            <a:lvl7pPr marL="2743146" indent="-12645" rtl="0">
              <a:spcBef>
                <a:spcPts val="0"/>
              </a:spcBef>
              <a:buFont typeface="Arial"/>
              <a:buNone/>
              <a:defRPr/>
            </a:lvl7pPr>
            <a:lvl8pPr marL="3200336" indent="-12636" rtl="0">
              <a:spcBef>
                <a:spcPts val="0"/>
              </a:spcBef>
              <a:buFont typeface="Arial"/>
              <a:buNone/>
              <a:defRPr/>
            </a:lvl8pPr>
            <a:lvl9pPr marL="3657526" indent="-12625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08" name="Shape 108"/>
          <p:cNvSpPr txBox="1">
            <a:spLocks noGrp="1"/>
          </p:cNvSpPr>
          <p:nvPr>
            <p:ph type="body" idx="4"/>
          </p:nvPr>
        </p:nvSpPr>
        <p:spPr>
          <a:xfrm>
            <a:off x="4645026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09" name="Shape 109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>
            <a:spLocks noGrp="1"/>
          </p:cNvSpPr>
          <p:nvPr>
            <p:ph type="title"/>
          </p:nvPr>
        </p:nvSpPr>
        <p:spPr>
          <a:xfrm>
            <a:off x="1187450" y="908050"/>
            <a:ext cx="72009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2" name="Shape 112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Shape 114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hape 2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5111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" name="Shape 22"/>
          <p:cNvSpPr txBox="1">
            <a:spLocks noGrp="1"/>
          </p:cNvSpPr>
          <p:nvPr>
            <p:ph type="body" idx="1"/>
          </p:nvPr>
        </p:nvSpPr>
        <p:spPr>
          <a:xfrm>
            <a:off x="457200" y="1000108"/>
            <a:ext cx="8229600" cy="512605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215313" y="6356350"/>
            <a:ext cx="500062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2" y="273052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3575050" y="273052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8" name="Shape 118"/>
          <p:cNvSpPr txBox="1">
            <a:spLocks noGrp="1"/>
          </p:cNvSpPr>
          <p:nvPr>
            <p:ph type="body" idx="2"/>
          </p:nvPr>
        </p:nvSpPr>
        <p:spPr>
          <a:xfrm>
            <a:off x="457202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191" indent="-12690" rtl="0">
              <a:spcBef>
                <a:spcPts val="0"/>
              </a:spcBef>
              <a:buFont typeface="Calibri"/>
              <a:buNone/>
              <a:defRPr/>
            </a:lvl2pPr>
            <a:lvl3pPr marL="914382" indent="-12681" rtl="0">
              <a:spcBef>
                <a:spcPts val="0"/>
              </a:spcBef>
              <a:buFont typeface="Calibri"/>
              <a:buNone/>
              <a:defRPr/>
            </a:lvl3pPr>
            <a:lvl4pPr marL="1371573" indent="-12672" rtl="0">
              <a:spcBef>
                <a:spcPts val="0"/>
              </a:spcBef>
              <a:buFont typeface="Calibri"/>
              <a:buNone/>
              <a:defRPr/>
            </a:lvl4pPr>
            <a:lvl5pPr marL="1828764" indent="-12663" rtl="0">
              <a:spcBef>
                <a:spcPts val="0"/>
              </a:spcBef>
              <a:buFont typeface="Calibri"/>
              <a:buNone/>
              <a:defRPr/>
            </a:lvl5pPr>
            <a:lvl6pPr marL="2285955" indent="-12655" rtl="0">
              <a:spcBef>
                <a:spcPts val="0"/>
              </a:spcBef>
              <a:buFont typeface="Arial"/>
              <a:buNone/>
              <a:defRPr/>
            </a:lvl6pPr>
            <a:lvl7pPr marL="2743146" indent="-12645" rtl="0">
              <a:spcBef>
                <a:spcPts val="0"/>
              </a:spcBef>
              <a:buFont typeface="Arial"/>
              <a:buNone/>
              <a:defRPr/>
            </a:lvl7pPr>
            <a:lvl8pPr marL="3200336" indent="-12636" rtl="0">
              <a:spcBef>
                <a:spcPts val="0"/>
              </a:spcBef>
              <a:buFont typeface="Arial"/>
              <a:buNone/>
              <a:defRPr/>
            </a:lvl8pPr>
            <a:lvl9pPr marL="3657526" indent="-12625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19" name="Shape 119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 txBox="1">
            <a:spLocks noGrp="1"/>
          </p:cNvSpPr>
          <p:nvPr>
            <p:ph type="title"/>
          </p:nvPr>
        </p:nvSpPr>
        <p:spPr>
          <a:xfrm>
            <a:off x="1792288" y="4800601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2" name="Shape 1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1792288" y="5367339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191" indent="-12690" rtl="0">
              <a:spcBef>
                <a:spcPts val="0"/>
              </a:spcBef>
              <a:buFont typeface="Calibri"/>
              <a:buNone/>
              <a:defRPr/>
            </a:lvl2pPr>
            <a:lvl3pPr marL="914382" indent="-12681" rtl="0">
              <a:spcBef>
                <a:spcPts val="0"/>
              </a:spcBef>
              <a:buFont typeface="Calibri"/>
              <a:buNone/>
              <a:defRPr/>
            </a:lvl3pPr>
            <a:lvl4pPr marL="1371573" indent="-12672" rtl="0">
              <a:spcBef>
                <a:spcPts val="0"/>
              </a:spcBef>
              <a:buFont typeface="Calibri"/>
              <a:buNone/>
              <a:defRPr/>
            </a:lvl4pPr>
            <a:lvl5pPr marL="1828764" indent="-12663" rtl="0">
              <a:spcBef>
                <a:spcPts val="0"/>
              </a:spcBef>
              <a:buFont typeface="Calibri"/>
              <a:buNone/>
              <a:defRPr/>
            </a:lvl5pPr>
            <a:lvl6pPr marL="2285955" indent="-12655" rtl="0">
              <a:spcBef>
                <a:spcPts val="0"/>
              </a:spcBef>
              <a:buFont typeface="Arial"/>
              <a:buNone/>
              <a:defRPr/>
            </a:lvl6pPr>
            <a:lvl7pPr marL="2743146" indent="-12645" rtl="0">
              <a:spcBef>
                <a:spcPts val="0"/>
              </a:spcBef>
              <a:buFont typeface="Arial"/>
              <a:buNone/>
              <a:defRPr/>
            </a:lvl7pPr>
            <a:lvl8pPr marL="3200336" indent="-12636" rtl="0">
              <a:spcBef>
                <a:spcPts val="0"/>
              </a:spcBef>
              <a:buFont typeface="Arial"/>
              <a:buNone/>
              <a:defRPr/>
            </a:lvl8pPr>
            <a:lvl9pPr marL="3657526" indent="-12625" rtl="0">
              <a:spcBef>
                <a:spcPts val="0"/>
              </a:spcBef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124" name="Shape 124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>
            <a:spLocks noGrp="1"/>
          </p:cNvSpPr>
          <p:nvPr>
            <p:ph type="title"/>
          </p:nvPr>
        </p:nvSpPr>
        <p:spPr>
          <a:xfrm>
            <a:off x="1187450" y="908050"/>
            <a:ext cx="72009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type="body" idx="1"/>
          </p:nvPr>
        </p:nvSpPr>
        <p:spPr>
          <a:xfrm rot="5400000">
            <a:off x="2685255" y="102394"/>
            <a:ext cx="4205288" cy="72009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 txBox="1">
            <a:spLocks noGrp="1"/>
          </p:cNvSpPr>
          <p:nvPr>
            <p:ph type="title"/>
          </p:nvPr>
        </p:nvSpPr>
        <p:spPr>
          <a:xfrm rot="5400000">
            <a:off x="5039518" y="2456656"/>
            <a:ext cx="4897437" cy="18002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type="body" idx="1"/>
          </p:nvPr>
        </p:nvSpPr>
        <p:spPr>
          <a:xfrm rot="5400000">
            <a:off x="1362870" y="732631"/>
            <a:ext cx="4897437" cy="52482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 txBox="1">
            <a:spLocks noGrp="1"/>
          </p:cNvSpPr>
          <p:nvPr>
            <p:ph type="title"/>
          </p:nvPr>
        </p:nvSpPr>
        <p:spPr>
          <a:xfrm>
            <a:off x="1187450" y="908050"/>
            <a:ext cx="72009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type="body" idx="1"/>
          </p:nvPr>
        </p:nvSpPr>
        <p:spPr>
          <a:xfrm>
            <a:off x="1187450" y="1600200"/>
            <a:ext cx="3524249" cy="4205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type="body" idx="2"/>
          </p:nvPr>
        </p:nvSpPr>
        <p:spPr>
          <a:xfrm>
            <a:off x="4864101" y="1600200"/>
            <a:ext cx="3524249" cy="4205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title"/>
          </p:nvPr>
        </p:nvSpPr>
        <p:spPr>
          <a:xfrm>
            <a:off x="722312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body" idx="1"/>
          </p:nvPr>
        </p:nvSpPr>
        <p:spPr>
          <a:xfrm>
            <a:off x="722312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Clr>
                <a:srgbClr val="888888"/>
              </a:buClr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9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0" name="Shape 40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4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42" name="Shape 42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4" cy="395128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algn="ctr" rtl="0">
              <a:spcBef>
                <a:spcPts val="0"/>
              </a:spcBef>
              <a:spcAft>
                <a:spcPts val="0"/>
              </a:spcAft>
              <a:defRPr/>
            </a:lvl1pPr>
            <a:lvl2pPr algn="ctr" rtl="0">
              <a:spcBef>
                <a:spcPts val="0"/>
              </a:spcBef>
              <a:spcAft>
                <a:spcPts val="0"/>
              </a:spcAft>
              <a:defRPr/>
            </a:lvl2pPr>
            <a:lvl3pPr algn="ctr" rtl="0">
              <a:spcBef>
                <a:spcPts val="0"/>
              </a:spcBef>
              <a:spcAft>
                <a:spcPts val="0"/>
              </a:spcAft>
              <a:defRPr/>
            </a:lvl3pPr>
            <a:lvl4pPr algn="ctr" rtl="0">
              <a:spcBef>
                <a:spcPts val="0"/>
              </a:spcBef>
              <a:spcAft>
                <a:spcPts val="0"/>
              </a:spcAft>
              <a:defRPr/>
            </a:lvl4pPr>
            <a:lvl5pPr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4" name="Shape 5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algn="l" rtl="0">
              <a:spcBef>
                <a:spcPts val="0"/>
              </a:spcBef>
              <a:defRPr/>
            </a:lvl1pPr>
            <a:lvl2pPr rtl="0">
              <a:spcBef>
                <a:spcPts val="0"/>
              </a:spcBef>
              <a:defRPr/>
            </a:lvl2pPr>
            <a:lvl3pPr rtl="0">
              <a:spcBef>
                <a:spcPts val="0"/>
              </a:spcBef>
              <a:defRPr/>
            </a:lvl3pPr>
            <a:lvl4pPr rtl="0">
              <a:spcBef>
                <a:spcPts val="0"/>
              </a:spcBef>
              <a:defRPr/>
            </a:lvl4pPr>
            <a:lvl5pPr rtl="0">
              <a:spcBef>
                <a:spcPts val="0"/>
              </a:spcBef>
              <a:defRPr/>
            </a:lvl5pPr>
            <a:lvl6pPr rtl="0">
              <a:spcBef>
                <a:spcPts val="0"/>
              </a:spcBef>
              <a:defRPr/>
            </a:lvl6pPr>
            <a:lvl7pPr rtl="0">
              <a:spcBef>
                <a:spcPts val="0"/>
              </a:spcBef>
              <a:defRPr/>
            </a:lvl7pPr>
            <a:lvl8pPr rtl="0">
              <a:spcBef>
                <a:spcPts val="0"/>
              </a:spcBef>
              <a:defRPr/>
            </a:lvl8pPr>
            <a:lvl9pPr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4" name="Shape 64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Shape 65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indent="0" rtl="0">
              <a:spcBef>
                <a:spcPts val="0"/>
              </a:spcBef>
              <a:buFont typeface="Calibri"/>
              <a:buNone/>
              <a:defRPr/>
            </a:lvl1pPr>
            <a:lvl2pPr marL="457200" indent="0" rtl="0">
              <a:spcBef>
                <a:spcPts val="0"/>
              </a:spcBef>
              <a:buFont typeface="Calibri"/>
              <a:buNone/>
              <a:defRPr/>
            </a:lvl2pPr>
            <a:lvl3pPr marL="914400" indent="0" rtl="0">
              <a:spcBef>
                <a:spcPts val="0"/>
              </a:spcBef>
              <a:buFont typeface="Calibri"/>
              <a:buNone/>
              <a:defRPr/>
            </a:lvl3pPr>
            <a:lvl4pPr marL="1371600" indent="0" rtl="0">
              <a:spcBef>
                <a:spcPts val="0"/>
              </a:spcBef>
              <a:buFont typeface="Calibri"/>
              <a:buNone/>
              <a:defRPr/>
            </a:lvl4pPr>
            <a:lvl5pPr marL="1828800" indent="0" rtl="0">
              <a:spcBef>
                <a:spcPts val="0"/>
              </a:spcBef>
              <a:buFont typeface="Calibri"/>
              <a:buNone/>
              <a:defRPr/>
            </a:lvl5pPr>
            <a:lvl6pPr marL="2286000" indent="0" rtl="0">
              <a:spcBef>
                <a:spcPts val="0"/>
              </a:spcBef>
              <a:buFont typeface="Calibri"/>
              <a:buNone/>
              <a:defRPr/>
            </a:lvl6pPr>
            <a:lvl7pPr marL="2743200" indent="0" rtl="0">
              <a:spcBef>
                <a:spcPts val="0"/>
              </a:spcBef>
              <a:buFont typeface="Calibri"/>
              <a:buNone/>
              <a:defRPr/>
            </a:lvl7pPr>
            <a:lvl8pPr marL="3200400" indent="0" rtl="0">
              <a:spcBef>
                <a:spcPts val="0"/>
              </a:spcBef>
              <a:buFont typeface="Calibri"/>
              <a:buNone/>
              <a:defRPr/>
            </a:lvl8pPr>
            <a:lvl9pPr marL="3657600" indent="0" rtl="0">
              <a:spcBef>
                <a:spcPts val="0"/>
              </a:spcBef>
              <a:buFont typeface="Calibri"/>
              <a:buNone/>
              <a:defRPr/>
            </a:lvl9pPr>
          </a:lstStyle>
          <a:p>
            <a:endParaRPr/>
          </a:p>
        </p:txBody>
      </p:sp>
      <p:sp>
        <p:nvSpPr>
          <p:cNvPr id="66" name="Shape 6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ctr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ctr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ctr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ctr" rtl="0">
              <a:spcBef>
                <a:spcPts val="0"/>
              </a:spcBef>
              <a:spcAft>
                <a:spcPts val="0"/>
              </a:spcAft>
              <a:defRPr/>
            </a:lvl5pPr>
            <a:lvl6pPr marL="457200" marR="0" indent="0" algn="ctr" rtl="0">
              <a:spcBef>
                <a:spcPts val="0"/>
              </a:spcBef>
              <a:spcAft>
                <a:spcPts val="0"/>
              </a:spcAft>
              <a:defRPr/>
            </a:lvl6pPr>
            <a:lvl7pPr marL="914400" marR="0" indent="0" algn="ctr" rtl="0">
              <a:spcBef>
                <a:spcPts val="0"/>
              </a:spcBef>
              <a:spcAft>
                <a:spcPts val="0"/>
              </a:spcAft>
              <a:defRPr/>
            </a:lvl7pPr>
            <a:lvl8pPr marL="1371600" marR="0" indent="0" algn="ctr" rtl="0">
              <a:spcBef>
                <a:spcPts val="0"/>
              </a:spcBef>
              <a:spcAft>
                <a:spcPts val="0"/>
              </a:spcAft>
              <a:defRPr/>
            </a:lvl8pPr>
            <a:lvl9pPr marL="1828800" marR="0" indent="0" algn="ctr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indent="-1397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2950" marR="0" indent="-10795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3000" marR="0" indent="-762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6002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7400" marR="0" indent="-101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6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6pPr>
            <a:lvl7pPr marL="29718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7pPr>
            <a:lvl8pPr marL="34290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8pPr>
            <a:lvl9pPr marL="3886200" marR="0" indent="-101600" algn="l" rtl="0">
              <a:spcBef>
                <a:spcPts val="400"/>
              </a:spcBef>
              <a:buClr>
                <a:schemeClr val="dk1"/>
              </a:buClr>
              <a:buFont typeface="Calibri"/>
              <a:buChar char="•"/>
              <a:defRPr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l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indent="0" algn="ctr" rtl="0">
              <a:spcBef>
                <a:spcPts val="0"/>
              </a:spcBef>
              <a:defRPr/>
            </a:lvl1pPr>
            <a:lvl2pPr marL="457200" marR="0" indent="0" algn="l" rtl="0">
              <a:spcBef>
                <a:spcPts val="0"/>
              </a:spcBef>
              <a:defRPr/>
            </a:lvl2pPr>
            <a:lvl3pPr marL="914400" marR="0" indent="0" algn="l" rtl="0">
              <a:spcBef>
                <a:spcPts val="0"/>
              </a:spcBef>
              <a:defRPr/>
            </a:lvl3pPr>
            <a:lvl4pPr marL="1371600" marR="0" indent="0" algn="l" rtl="0">
              <a:spcBef>
                <a:spcPts val="0"/>
              </a:spcBef>
              <a:defRPr/>
            </a:lvl4pPr>
            <a:lvl5pPr marL="1828800" marR="0" indent="0" algn="l" rtl="0">
              <a:spcBef>
                <a:spcPts val="0"/>
              </a:spcBef>
              <a:defRPr/>
            </a:lvl5pPr>
            <a:lvl6pPr marL="2286000" marR="0" indent="0" algn="l" rtl="0">
              <a:spcBef>
                <a:spcPts val="0"/>
              </a:spcBef>
              <a:defRPr/>
            </a:lvl6pPr>
            <a:lvl7pPr marL="2743200" marR="0" indent="0" algn="l" rtl="0">
              <a:spcBef>
                <a:spcPts val="0"/>
              </a:spcBef>
              <a:defRPr/>
            </a:lvl7pPr>
            <a:lvl8pPr marL="3200400" marR="0" indent="0" algn="l" rtl="0">
              <a:spcBef>
                <a:spcPts val="0"/>
              </a:spcBef>
              <a:defRPr/>
            </a:lvl8pPr>
            <a:lvl9pPr marL="3657600" marR="0" indent="0" algn="l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599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200" lvl="1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400" lvl="2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600" lvl="3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800" lvl="4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6000" lvl="5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200" lvl="6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400" lvl="7" indent="-8890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600" lvl="8" indent="-88900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1187450" y="908050"/>
            <a:ext cx="7200900" cy="5762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indent="0" algn="l" rtl="0">
              <a:spcBef>
                <a:spcPts val="0"/>
              </a:spcBef>
              <a:spcAft>
                <a:spcPts val="0"/>
              </a:spcAft>
              <a:defRPr/>
            </a:lvl1pPr>
            <a:lvl2pPr marL="0" marR="0" indent="0" algn="l" rtl="0">
              <a:spcBef>
                <a:spcPts val="0"/>
              </a:spcBef>
              <a:spcAft>
                <a:spcPts val="0"/>
              </a:spcAft>
              <a:defRPr/>
            </a:lvl2pPr>
            <a:lvl3pPr marL="0" marR="0" indent="0" algn="l" rtl="0">
              <a:spcBef>
                <a:spcPts val="0"/>
              </a:spcBef>
              <a:spcAft>
                <a:spcPts val="0"/>
              </a:spcAft>
              <a:defRPr/>
            </a:lvl3pPr>
            <a:lvl4pPr marL="0" marR="0" indent="0" algn="l" rtl="0">
              <a:spcBef>
                <a:spcPts val="0"/>
              </a:spcBef>
              <a:spcAft>
                <a:spcPts val="0"/>
              </a:spcAft>
              <a:defRPr/>
            </a:lvl4pPr>
            <a:lvl5pPr marL="0" marR="0" indent="0" algn="l" rtl="0">
              <a:spcBef>
                <a:spcPts val="0"/>
              </a:spcBef>
              <a:spcAft>
                <a:spcPts val="0"/>
              </a:spcAft>
              <a:defRPr/>
            </a:lvl5pPr>
            <a:lvl6pPr marL="457191" marR="0" indent="-12690" algn="l" rtl="0">
              <a:spcBef>
                <a:spcPts val="0"/>
              </a:spcBef>
              <a:spcAft>
                <a:spcPts val="0"/>
              </a:spcAft>
              <a:defRPr/>
            </a:lvl6pPr>
            <a:lvl7pPr marL="914382" marR="0" indent="-12681" algn="l" rtl="0">
              <a:spcBef>
                <a:spcPts val="0"/>
              </a:spcBef>
              <a:spcAft>
                <a:spcPts val="0"/>
              </a:spcAft>
              <a:defRPr/>
            </a:lvl7pPr>
            <a:lvl8pPr marL="1371573" marR="0" indent="-12672" algn="l" rtl="0">
              <a:spcBef>
                <a:spcPts val="0"/>
              </a:spcBef>
              <a:spcAft>
                <a:spcPts val="0"/>
              </a:spcAft>
              <a:defRPr/>
            </a:lvl8pPr>
            <a:lvl9pPr marL="1828764" marR="0" indent="-12663" algn="l" rtl="0">
              <a:spcBef>
                <a:spcPts val="0"/>
              </a:spcBef>
              <a:spcAft>
                <a:spcPts val="0"/>
              </a:spcAft>
              <a:defRPr/>
            </a:lvl9pPr>
          </a:lstStyle>
          <a:p>
            <a:endParaRPr/>
          </a:p>
        </p:txBody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1187450" y="1600200"/>
            <a:ext cx="7200900" cy="42052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1313" marR="0" indent="-214313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1pPr>
            <a:lvl2pPr marL="741363" marR="0" indent="-106362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2pPr>
            <a:lvl3pPr marL="1141413" marR="0" indent="-125412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•"/>
              <a:defRPr/>
            </a:lvl3pPr>
            <a:lvl4pPr marL="1598613" marR="0" indent="-138112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–"/>
              <a:defRPr/>
            </a:lvl4pPr>
            <a:lvl5pPr marL="2055813" marR="0" indent="-150813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Calibri"/>
              <a:buChar char="»"/>
              <a:defRPr/>
            </a:lvl5pPr>
            <a:lvl6pPr marL="2514550" marR="0" indent="-16505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6pPr>
            <a:lvl7pPr marL="2971741" marR="0" indent="-165041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7pPr>
            <a:lvl8pPr marL="3428932" marR="0" indent="-16503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8pPr>
            <a:lvl9pPr marL="3886122" marR="0" indent="-165022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Font typeface="Arial"/>
              <a:buChar char="»"/>
              <a:defRPr/>
            </a:lvl9pPr>
          </a:lstStyle>
          <a:p>
            <a:endParaRPr/>
          </a:p>
        </p:txBody>
      </p:sp>
      <p:sp>
        <p:nvSpPr>
          <p:cNvPr id="86" name="Shape 86"/>
          <p:cNvSpPr txBox="1">
            <a:spLocks noGrp="1"/>
          </p:cNvSpPr>
          <p:nvPr>
            <p:ph type="sldNum" idx="12"/>
          </p:nvPr>
        </p:nvSpPr>
        <p:spPr>
          <a:xfrm>
            <a:off x="8101013" y="6092825"/>
            <a:ext cx="765175" cy="4762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lvl="0" indent="-88900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457191" lvl="1" indent="-101590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914382" lvl="2" indent="-101581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1371573" lvl="3" indent="-101572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1828764" lvl="4" indent="-101563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2285955" lvl="5" indent="-10155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  <a:p>
            <a:pPr marL="2743146" lvl="6" indent="-101545">
              <a:spcBef>
                <a:spcPts val="0"/>
              </a:spcBef>
              <a:buClr>
                <a:srgbClr val="000000"/>
              </a:buClr>
              <a:buFont typeface="Arial"/>
              <a:buChar char="●"/>
            </a:pPr>
            <a:endParaRPr/>
          </a:p>
          <a:p>
            <a:pPr marL="3200336" lvl="7" indent="-101536">
              <a:spcBef>
                <a:spcPts val="0"/>
              </a:spcBef>
              <a:buClr>
                <a:srgbClr val="000000"/>
              </a:buClr>
              <a:buFont typeface="Courier New"/>
              <a:buChar char="o"/>
            </a:pPr>
            <a:endParaRPr/>
          </a:p>
          <a:p>
            <a:pPr marL="3657526" lvl="8" indent="-101525">
              <a:spcBef>
                <a:spcPts val="0"/>
              </a:spcBef>
              <a:buClr>
                <a:srgbClr val="000000"/>
              </a:buClr>
              <a:buFont typeface="Wingdings"/>
              <a:buChar char="§"/>
            </a:pP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337" y="5738812"/>
            <a:ext cx="1077912" cy="78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997678" y="2036763"/>
            <a:ext cx="3744415" cy="1200150"/>
          </a:xfrm>
          <a:prstGeom prst="rect">
            <a:avLst/>
          </a:prstGeom>
          <a:noFill/>
          <a:ln>
            <a:noFill/>
          </a:ln>
        </p:spPr>
        <p:txBody>
          <a:bodyPr lIns="91400" tIns="45700" rIns="151925" bIns="45700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Administration User Guide:</a:t>
            </a:r>
            <a:endParaRPr lang="en-US" sz="2400" b="1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87" y="1484312"/>
            <a:ext cx="3151186" cy="220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425" y="2387600"/>
            <a:ext cx="2295524" cy="28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900" y="1042987"/>
            <a:ext cx="7696200" cy="47720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Creating New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5" name="Shape 157"/>
          <p:cNvSpPr/>
          <p:nvPr/>
        </p:nvSpPr>
        <p:spPr>
          <a:xfrm>
            <a:off x="5506307" y="3010988"/>
            <a:ext cx="2897465" cy="496560"/>
          </a:xfrm>
          <a:prstGeom prst="wedgeRoundRectCallout">
            <a:avLst>
              <a:gd name="adj1" fmla="val -76939"/>
              <a:gd name="adj2" fmla="val -5480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Verify all the details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" name="Shape 157"/>
          <p:cNvSpPr/>
          <p:nvPr/>
        </p:nvSpPr>
        <p:spPr>
          <a:xfrm>
            <a:off x="5105712" y="940355"/>
            <a:ext cx="2897465" cy="496560"/>
          </a:xfrm>
          <a:prstGeom prst="wedgeRoundRectCallout">
            <a:avLst>
              <a:gd name="adj1" fmla="val -51692"/>
              <a:gd name="adj2" fmla="val 131099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</a:t>
            </a:r>
            <a:r>
              <a:rPr lang="en-US" sz="1800" b="1" dirty="0" smtClean="0">
                <a:solidFill>
                  <a:schemeClr val="lt1"/>
                </a:solidFill>
              </a:rPr>
              <a:t>Application Editor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57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Uploading PPT File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09" y="925560"/>
            <a:ext cx="9080182" cy="4424363"/>
          </a:xfrm>
          <a:prstGeom prst="rect">
            <a:avLst/>
          </a:prstGeom>
        </p:spPr>
      </p:pic>
      <p:sp>
        <p:nvSpPr>
          <p:cNvPr id="6" name="Shape 157"/>
          <p:cNvSpPr/>
          <p:nvPr/>
        </p:nvSpPr>
        <p:spPr>
          <a:xfrm>
            <a:off x="5105712" y="940355"/>
            <a:ext cx="2897465" cy="496560"/>
          </a:xfrm>
          <a:prstGeom prst="wedgeRoundRectCallout">
            <a:avLst>
              <a:gd name="adj1" fmla="val 63709"/>
              <a:gd name="adj2" fmla="val 128350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</a:t>
            </a:r>
            <a:r>
              <a:rPr lang="en-US" sz="1800" b="1" dirty="0" smtClean="0">
                <a:solidFill>
                  <a:schemeClr val="lt1"/>
                </a:solidFill>
              </a:rPr>
              <a:t>Upload PPT file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88108" y="5718412"/>
            <a:ext cx="8098692" cy="46166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NOTE: </a:t>
            </a:r>
            <a:r>
              <a:rPr lang="en-US" sz="2400" dirty="0" smtClean="0">
                <a:latin typeface="Calibri" panose="020F0502020204030204" pitchFamily="34" charset="0"/>
              </a:rPr>
              <a:t>Only *.</a:t>
            </a:r>
            <a:r>
              <a:rPr lang="en-US" sz="2400" dirty="0" err="1" smtClean="0">
                <a:latin typeface="Calibri" panose="020F0502020204030204" pitchFamily="34" charset="0"/>
              </a:rPr>
              <a:t>ppt</a:t>
            </a:r>
            <a:r>
              <a:rPr lang="en-US" sz="2400" dirty="0" smtClean="0">
                <a:latin typeface="Calibri" panose="020F0502020204030204" pitchFamily="34" charset="0"/>
              </a:rPr>
              <a:t> is supported (</a:t>
            </a:r>
            <a:r>
              <a:rPr lang="en-US" sz="2400" dirty="0" err="1" smtClean="0">
                <a:latin typeface="Calibri" panose="020F0502020204030204" pitchFamily="34" charset="0"/>
              </a:rPr>
              <a:t>pptx</a:t>
            </a:r>
            <a:r>
              <a:rPr lang="en-US" sz="2400" dirty="0" smtClean="0">
                <a:latin typeface="Calibri" panose="020F0502020204030204" pitchFamily="34" charset="0"/>
              </a:rPr>
              <a:t> is not currently supported)</a:t>
            </a:r>
            <a:endParaRPr lang="en-US" sz="24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8973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Uploading PowerPoint File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3520" y="1329307"/>
            <a:ext cx="6956959" cy="3583888"/>
          </a:xfrm>
          <a:prstGeom prst="rect">
            <a:avLst/>
          </a:prstGeom>
        </p:spPr>
      </p:pic>
      <p:sp>
        <p:nvSpPr>
          <p:cNvPr id="7" name="Shape 157"/>
          <p:cNvSpPr/>
          <p:nvPr/>
        </p:nvSpPr>
        <p:spPr>
          <a:xfrm>
            <a:off x="956792" y="4761728"/>
            <a:ext cx="2897465" cy="1270582"/>
          </a:xfrm>
          <a:prstGeom prst="wedgeRoundRectCallout">
            <a:avLst>
              <a:gd name="adj1" fmla="val -9299"/>
              <a:gd name="adj2" fmla="val -127981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</a:t>
            </a:r>
            <a:r>
              <a:rPr lang="en-US" sz="1800" b="1" dirty="0" smtClean="0">
                <a:solidFill>
                  <a:schemeClr val="lt1"/>
                </a:solidFill>
              </a:rPr>
              <a:t>Choose file </a:t>
            </a:r>
            <a:r>
              <a:rPr lang="en-US" sz="1800" dirty="0" smtClean="0">
                <a:solidFill>
                  <a:schemeClr val="lt1"/>
                </a:solidFill>
              </a:rPr>
              <a:t>to get access to presentations on your computer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5544715" y="3933885"/>
            <a:ext cx="2098031" cy="979310"/>
          </a:xfrm>
          <a:prstGeom prst="wedgeRoundRectCallout">
            <a:avLst>
              <a:gd name="adj1" fmla="val -82802"/>
              <a:gd name="adj2" fmla="val -6082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replace existing slides if required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1188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Working with PPT Presentation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103" y="1139872"/>
            <a:ext cx="8807794" cy="4346528"/>
          </a:xfrm>
          <a:prstGeom prst="rect">
            <a:avLst/>
          </a:prstGeom>
        </p:spPr>
      </p:pic>
      <p:sp>
        <p:nvSpPr>
          <p:cNvPr id="5" name="Shape 157"/>
          <p:cNvSpPr/>
          <p:nvPr/>
        </p:nvSpPr>
        <p:spPr>
          <a:xfrm>
            <a:off x="3879688" y="5840480"/>
            <a:ext cx="2098031" cy="710445"/>
          </a:xfrm>
          <a:prstGeom prst="wedgeRoundRectCallout">
            <a:avLst>
              <a:gd name="adj1" fmla="val -73695"/>
              <a:gd name="adj2" fmla="val -163959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choose a category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" name="Shape 157"/>
          <p:cNvSpPr/>
          <p:nvPr/>
        </p:nvSpPr>
        <p:spPr>
          <a:xfrm>
            <a:off x="457200" y="5597095"/>
            <a:ext cx="2098031" cy="710445"/>
          </a:xfrm>
          <a:prstGeom prst="wedgeRoundRectCallout">
            <a:avLst>
              <a:gd name="adj1" fmla="val -51578"/>
              <a:gd name="adj2" fmla="val -117855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Activate or Deactivate Slides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hape 157"/>
          <p:cNvSpPr/>
          <p:nvPr/>
        </p:nvSpPr>
        <p:spPr>
          <a:xfrm>
            <a:off x="5036335" y="2019869"/>
            <a:ext cx="3084083" cy="1487606"/>
          </a:xfrm>
          <a:prstGeom prst="wedgeRoundRectCallout">
            <a:avLst>
              <a:gd name="adj1" fmla="val -45046"/>
              <a:gd name="adj2" fmla="val 8766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Define a presentation branch to in case you have a selection of presentation routes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1096773" y="896487"/>
            <a:ext cx="3084083" cy="1487606"/>
          </a:xfrm>
          <a:prstGeom prst="wedgeRoundRectCallout">
            <a:avLst>
              <a:gd name="adj1" fmla="val 12924"/>
              <a:gd name="adj2" fmla="val 103264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When you are ready click </a:t>
            </a:r>
            <a:r>
              <a:rPr lang="en-US" sz="1800" b="1" dirty="0" smtClean="0">
                <a:solidFill>
                  <a:schemeClr val="lt1"/>
                </a:solidFill>
              </a:rPr>
              <a:t>Publish Application </a:t>
            </a:r>
            <a:r>
              <a:rPr lang="en-US" sz="1800" dirty="0" smtClean="0">
                <a:solidFill>
                  <a:schemeClr val="lt1"/>
                </a:solidFill>
              </a:rPr>
              <a:t>and it will appear on your iPad after sync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3171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Publishing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6" y="1232279"/>
            <a:ext cx="5473676" cy="3460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695" y="3681781"/>
            <a:ext cx="1757507" cy="1464589"/>
          </a:xfrm>
          <a:prstGeom prst="rect">
            <a:avLst/>
          </a:prstGeom>
        </p:spPr>
      </p:pic>
      <p:sp>
        <p:nvSpPr>
          <p:cNvPr id="6" name="Shape 157"/>
          <p:cNvSpPr/>
          <p:nvPr/>
        </p:nvSpPr>
        <p:spPr>
          <a:xfrm>
            <a:off x="6538202" y="2962378"/>
            <a:ext cx="2387434" cy="1841634"/>
          </a:xfrm>
          <a:prstGeom prst="wedgeRoundRectCallout">
            <a:avLst>
              <a:gd name="adj1" fmla="val -67840"/>
              <a:gd name="adj2" fmla="val 33937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After clicking Publish Application you can choose when the publishing actions would take place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3556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337" y="5738812"/>
            <a:ext cx="1077912" cy="78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997678" y="2036763"/>
            <a:ext cx="3744415" cy="1200150"/>
          </a:xfrm>
          <a:prstGeom prst="rect">
            <a:avLst/>
          </a:prstGeom>
          <a:noFill/>
          <a:ln>
            <a:noFill/>
          </a:ln>
        </p:spPr>
        <p:txBody>
          <a:bodyPr lIns="91400" tIns="45700" rIns="151925" bIns="45700" anchor="t" anchorCtr="0">
            <a:noAutofit/>
          </a:bodyPr>
          <a:lstStyle/>
          <a:p>
            <a:pPr marL="69850" lvl="0" indent="-6350">
              <a:buSzPct val="25000"/>
            </a:pP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Administration </a:t>
            </a: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Create </a:t>
            </a:r>
            <a:r>
              <a:rPr lang="en-US" sz="2400" b="1" dirty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 presentation from Application object menu :</a:t>
            </a:r>
            <a:endParaRPr lang="en-US" sz="2400" b="1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87" y="1484312"/>
            <a:ext cx="3151186" cy="220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425" y="2387600"/>
            <a:ext cx="2295524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0434706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4" y="1098715"/>
            <a:ext cx="7997411" cy="3978252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93496"/>
            <a:ext cx="8229600" cy="5111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All Applications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215313" y="6356350"/>
            <a:ext cx="5000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" name="Shape 157"/>
          <p:cNvSpPr/>
          <p:nvPr/>
        </p:nvSpPr>
        <p:spPr>
          <a:xfrm>
            <a:off x="4003165" y="1485769"/>
            <a:ext cx="4462179" cy="770852"/>
          </a:xfrm>
          <a:prstGeom prst="wedgeRoundRectCallout">
            <a:avLst>
              <a:gd name="adj1" fmla="val -72578"/>
              <a:gd name="adj2" fmla="val -5363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Go to </a:t>
            </a:r>
            <a:r>
              <a:rPr lang="en-US" sz="1800" b="1" dirty="0" smtClean="0">
                <a:solidFill>
                  <a:schemeClr val="lt1"/>
                </a:solidFill>
              </a:rPr>
              <a:t>Application</a:t>
            </a:r>
            <a:r>
              <a:rPr lang="en-US" sz="1800" dirty="0" smtClean="0">
                <a:solidFill>
                  <a:schemeClr val="lt1"/>
                </a:solidFill>
              </a:rPr>
              <a:t> tab to find the application you need to share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3442375" y="3126207"/>
            <a:ext cx="2722906" cy="860974"/>
          </a:xfrm>
          <a:prstGeom prst="wedgeRoundRectCallout">
            <a:avLst>
              <a:gd name="adj1" fmla="val 38565"/>
              <a:gd name="adj2" fmla="val -83661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</a:t>
            </a:r>
            <a:r>
              <a:rPr lang="en-US" sz="1800" b="1" dirty="0" smtClean="0">
                <a:solidFill>
                  <a:schemeClr val="lt1"/>
                </a:solidFill>
              </a:rPr>
              <a:t>New </a:t>
            </a:r>
            <a:r>
              <a:rPr lang="en-US" sz="1800" dirty="0" smtClean="0">
                <a:solidFill>
                  <a:schemeClr val="lt1"/>
                </a:solidFill>
              </a:rPr>
              <a:t>to create new presentation type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5232507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Create New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8" y="1210493"/>
            <a:ext cx="8403523" cy="3928518"/>
          </a:xfrm>
          <a:prstGeom prst="rect">
            <a:avLst/>
          </a:prstGeom>
        </p:spPr>
      </p:pic>
      <p:sp>
        <p:nvSpPr>
          <p:cNvPr id="5" name="Shape 157"/>
          <p:cNvSpPr/>
          <p:nvPr/>
        </p:nvSpPr>
        <p:spPr>
          <a:xfrm>
            <a:off x="5358260" y="2473063"/>
            <a:ext cx="2897465" cy="1532879"/>
          </a:xfrm>
          <a:prstGeom prst="wedgeRoundRectCallout">
            <a:avLst>
              <a:gd name="adj1" fmla="val -90464"/>
              <a:gd name="adj2" fmla="val 3714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To upload PPT presentations please select </a:t>
            </a:r>
            <a:r>
              <a:rPr lang="en-US" sz="1800" b="1" dirty="0" smtClean="0">
                <a:solidFill>
                  <a:schemeClr val="lt1"/>
                </a:solidFill>
              </a:rPr>
              <a:t>Application </a:t>
            </a:r>
            <a:r>
              <a:rPr lang="en-US" sz="1800" dirty="0" smtClean="0">
                <a:solidFill>
                  <a:schemeClr val="lt1"/>
                </a:solidFill>
              </a:rPr>
              <a:t>from the list and click </a:t>
            </a:r>
            <a:r>
              <a:rPr lang="en-US" sz="1800" b="1" dirty="0" smtClean="0">
                <a:solidFill>
                  <a:schemeClr val="lt1"/>
                </a:solidFill>
              </a:rPr>
              <a:t>Continue 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0011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38190"/>
            <a:ext cx="8207206" cy="39130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Creating New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5" name="Shape 157"/>
          <p:cNvSpPr/>
          <p:nvPr/>
        </p:nvSpPr>
        <p:spPr>
          <a:xfrm>
            <a:off x="2706227" y="2128195"/>
            <a:ext cx="2897465" cy="496560"/>
          </a:xfrm>
          <a:prstGeom prst="wedgeRoundRectCallout">
            <a:avLst>
              <a:gd name="adj1" fmla="val -50189"/>
              <a:gd name="adj2" fmla="val -8286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Put </a:t>
            </a:r>
            <a:r>
              <a:rPr lang="en-US" sz="1800" dirty="0" smtClean="0">
                <a:solidFill>
                  <a:schemeClr val="lt1"/>
                </a:solidFill>
              </a:rPr>
              <a:t>the </a:t>
            </a:r>
            <a:r>
              <a:rPr lang="en-US" sz="1800" dirty="0" smtClean="0">
                <a:solidFill>
                  <a:schemeClr val="lt1"/>
                </a:solidFill>
              </a:rPr>
              <a:t>application </a:t>
            </a:r>
            <a:r>
              <a:rPr lang="en-US" sz="1800" dirty="0" smtClean="0">
                <a:solidFill>
                  <a:schemeClr val="lt1"/>
                </a:solidFill>
              </a:rPr>
              <a:t>name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" name="Shape 157"/>
          <p:cNvSpPr/>
          <p:nvPr/>
        </p:nvSpPr>
        <p:spPr>
          <a:xfrm>
            <a:off x="6087858" y="3874490"/>
            <a:ext cx="2897465" cy="496560"/>
          </a:xfrm>
          <a:prstGeom prst="wedgeRoundRectCallout">
            <a:avLst>
              <a:gd name="adj1" fmla="val -76939"/>
              <a:gd name="adj2" fmla="val -5480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Check all the required tracking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hape 157"/>
          <p:cNvSpPr/>
          <p:nvPr/>
        </p:nvSpPr>
        <p:spPr>
          <a:xfrm>
            <a:off x="3387285" y="4318041"/>
            <a:ext cx="2347036" cy="496560"/>
          </a:xfrm>
          <a:prstGeom prst="wedgeRoundRectCallout">
            <a:avLst>
              <a:gd name="adj1" fmla="val -76939"/>
              <a:gd name="adj2" fmla="val -5480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Write Description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3842969" y="5221323"/>
            <a:ext cx="2347036" cy="496560"/>
          </a:xfrm>
          <a:prstGeom prst="wedgeRoundRectCallout">
            <a:avLst>
              <a:gd name="adj1" fmla="val -76939"/>
              <a:gd name="adj2" fmla="val -5480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Save when you are ready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09991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</a:rPr>
              <a:t>Main window where you can find all the presentation components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7" name="Рисунок 6" descr="C:\Users\md1007201201\Desktop\Гайд\Безымянный9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" y="1102540"/>
            <a:ext cx="8229600" cy="474091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3888867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337" y="5738812"/>
            <a:ext cx="1077912" cy="78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997678" y="2036763"/>
            <a:ext cx="3744415" cy="1200150"/>
          </a:xfrm>
          <a:prstGeom prst="rect">
            <a:avLst/>
          </a:prstGeom>
          <a:noFill/>
          <a:ln>
            <a:noFill/>
          </a:ln>
        </p:spPr>
        <p:txBody>
          <a:bodyPr lIns="91400" tIns="45700" rIns="151925" bIns="45700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Administration Sharing with your Users</a:t>
            </a:r>
            <a:endParaRPr lang="en-US" sz="2400" b="1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87" y="1484312"/>
            <a:ext cx="3151186" cy="220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425" y="2387600"/>
            <a:ext cx="2295524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9552181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</a:rPr>
              <a:t>Creating Template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1" y="785792"/>
            <a:ext cx="762000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To </a:t>
            </a:r>
            <a:r>
              <a:rPr lang="en-US" dirty="0"/>
              <a:t>create a new Template you should go to Templates section and click “</a:t>
            </a:r>
            <a:r>
              <a:rPr lang="en-US" b="1" dirty="0"/>
              <a:t>New Template</a:t>
            </a:r>
            <a:r>
              <a:rPr lang="en-US" dirty="0"/>
              <a:t>”. 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 smtClean="0"/>
              <a:t>You </a:t>
            </a:r>
            <a:r>
              <a:rPr lang="en-US" dirty="0"/>
              <a:t>need to fill in the required fields and in Markup, you put HTML code page. </a:t>
            </a:r>
            <a:endParaRPr lang="ru-RU" dirty="0" smtClean="0"/>
          </a:p>
          <a:p>
            <a:pPr marL="342900" lvl="0" indent="-342900">
              <a:buFont typeface="+mj-lt"/>
              <a:buAutoNum type="arabicPeriod"/>
            </a:pPr>
            <a:endParaRPr lang="ru-RU" dirty="0"/>
          </a:p>
          <a:p>
            <a:r>
              <a:rPr lang="ru-RU" i="1" dirty="0" smtClean="0"/>
              <a:t>	</a:t>
            </a:r>
            <a:r>
              <a:rPr lang="en-US" i="1" dirty="0" smtClean="0"/>
              <a:t>The </a:t>
            </a:r>
            <a:r>
              <a:rPr lang="en-US" i="1" dirty="0"/>
              <a:t>HTML code should query the script "</a:t>
            </a:r>
            <a:r>
              <a:rPr lang="en-US" i="1" dirty="0" err="1"/>
              <a:t>JSLibrary</a:t>
            </a:r>
            <a:r>
              <a:rPr lang="en-US" i="1" dirty="0"/>
              <a:t>/app.js" (&lt;script type="text/</a:t>
            </a:r>
            <a:r>
              <a:rPr lang="en-US" i="1" dirty="0" err="1"/>
              <a:t>javascript</a:t>
            </a:r>
            <a:r>
              <a:rPr lang="en-US" i="1" dirty="0"/>
              <a:t>" </a:t>
            </a:r>
            <a:r>
              <a:rPr lang="en-US" i="1" dirty="0" err="1"/>
              <a:t>src</a:t>
            </a:r>
            <a:r>
              <a:rPr lang="en-US" i="1" dirty="0"/>
              <a:t>="../</a:t>
            </a:r>
            <a:r>
              <a:rPr lang="en-US" i="1" dirty="0" err="1"/>
              <a:t>JSLibrary</a:t>
            </a:r>
            <a:r>
              <a:rPr lang="en-US" i="1" dirty="0"/>
              <a:t>/</a:t>
            </a:r>
            <a:r>
              <a:rPr lang="en-US" i="1" dirty="0" err="1"/>
              <a:t>js</a:t>
            </a:r>
            <a:r>
              <a:rPr lang="en-US" i="1" dirty="0"/>
              <a:t>/app.js"&gt;&lt;/script&gt;).  </a:t>
            </a:r>
            <a:endParaRPr lang="ru-RU" dirty="0"/>
          </a:p>
          <a:p>
            <a:r>
              <a:rPr lang="ru-RU" i="1" dirty="0" smtClean="0"/>
              <a:t>	</a:t>
            </a:r>
            <a:r>
              <a:rPr lang="en-US" i="1" dirty="0" smtClean="0"/>
              <a:t>Templates </a:t>
            </a:r>
            <a:r>
              <a:rPr lang="en-US" i="1" dirty="0"/>
              <a:t>and placeholders should be included taking into consideration presentation name (For example: e-Detailing2: Test Template, where e-Detailing2 is a name of the presentation). </a:t>
            </a:r>
            <a:endParaRPr lang="ru-RU" dirty="0"/>
          </a:p>
          <a:p>
            <a:r>
              <a:rPr lang="ru-RU" dirty="0" smtClean="0"/>
              <a:t>	</a:t>
            </a:r>
            <a:r>
              <a:rPr lang="en-US" dirty="0" smtClean="0"/>
              <a:t>Salesforce </a:t>
            </a:r>
            <a:r>
              <a:rPr lang="en-US" dirty="0"/>
              <a:t>allows to create several slides based on one template. You can use widgets to make slides look and feel different. </a:t>
            </a:r>
            <a:endParaRPr lang="ru-RU" dirty="0"/>
          </a:p>
          <a:p>
            <a:r>
              <a:rPr lang="ru-RU" dirty="0" smtClean="0"/>
              <a:t>	</a:t>
            </a:r>
            <a:r>
              <a:rPr lang="en-US" dirty="0" smtClean="0"/>
              <a:t>To </a:t>
            </a:r>
            <a:r>
              <a:rPr lang="en-US" dirty="0"/>
              <a:t>use widget you need to choose a place where it would be located (Placeholder).</a:t>
            </a:r>
            <a:r>
              <a:rPr lang="en-US" i="1" dirty="0"/>
              <a:t> To create a placeholder in the Markup field we change {!POSITION_X} on the Template object, where X is a sequential number of a Placeholder.</a:t>
            </a:r>
            <a:endParaRPr lang="ru-RU" dirty="0"/>
          </a:p>
        </p:txBody>
      </p:sp>
      <p:pic>
        <p:nvPicPr>
          <p:cNvPr id="5" name="Рисунок 4" descr="C:\Users\md1007201201\Desktop\Гайд\Безымянный4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4962" y="3678892"/>
            <a:ext cx="5934075" cy="24860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514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</a:rPr>
              <a:t>Creating a Placeholder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1" y="785792"/>
            <a:ext cx="7620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>
              <a:buFont typeface="+mj-lt"/>
              <a:buAutoNum type="arabicPeriod"/>
            </a:pPr>
            <a:r>
              <a:rPr lang="en-US" dirty="0"/>
              <a:t>To create a new Placeholder you need to click “</a:t>
            </a:r>
            <a:r>
              <a:rPr lang="en-US" b="1" dirty="0"/>
              <a:t>New Placeholder</a:t>
            </a:r>
            <a:r>
              <a:rPr lang="en-US" dirty="0"/>
              <a:t>” in the Template window. Call it Placeholder and attach to Template. 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Please specify a type of Placeholder it can be Rich Text, Chart, Sortable, Slider or Video. It is also required to put the sequential number in the Position.</a:t>
            </a:r>
            <a:endParaRPr lang="ru-RU" dirty="0"/>
          </a:p>
        </p:txBody>
      </p:sp>
      <p:pic>
        <p:nvPicPr>
          <p:cNvPr id="6" name="Рисунок 5" descr="C:\Users\md1007201201\Desktop\Гайд\Безымянный5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23" y="2251054"/>
            <a:ext cx="5934075" cy="2647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8489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</a:rPr>
              <a:t>Creating a Slide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1" y="785792"/>
            <a:ext cx="76200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Please click “NEW Slide” in the Template window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To create a new slide you need to pay attention on the fields: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Order – sequential number of the slide;</a:t>
            </a:r>
            <a:endParaRPr lang="ru-RU" dirty="0"/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Template – Template based on what the slide would be created.</a:t>
            </a:r>
            <a:endParaRPr lang="ru-RU" dirty="0"/>
          </a:p>
        </p:txBody>
      </p:sp>
      <p:pic>
        <p:nvPicPr>
          <p:cNvPr id="5" name="Рисунок 4" descr="C:\Users\md1007201201\Desktop\Гайд\Безымянный6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2" y="2466498"/>
            <a:ext cx="5934075" cy="24574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3700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</a:rPr>
              <a:t>Creating a Widget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1" y="785792"/>
            <a:ext cx="76200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Click “</a:t>
            </a:r>
            <a:r>
              <a:rPr lang="en-US" b="1" dirty="0"/>
              <a:t>NEW Widget</a:t>
            </a:r>
            <a:r>
              <a:rPr lang="en-US" dirty="0"/>
              <a:t>” in slide window. Next select Slide and Placeholder the widget relates to. </a:t>
            </a:r>
            <a:endParaRPr lang="ru-RU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Please place HTML code in the Code </a:t>
            </a:r>
            <a:r>
              <a:rPr lang="en-US" dirty="0" smtClean="0"/>
              <a:t>field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8" name="Рисунок 7" descr="C:\Users\md1007201201\Desktop\Гайд\Безымянный7.jpg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8323" y="2035611"/>
            <a:ext cx="5934075" cy="24003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12031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</a:rPr>
              <a:t>Create an Attach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75361" y="785792"/>
            <a:ext cx="7620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Project files are archived in the Zip archive and attached to Application. The exception is pdf files. They should be attached separately same as archives</a:t>
            </a:r>
            <a:r>
              <a:rPr lang="en-US" dirty="0" smtClean="0"/>
              <a:t>.</a:t>
            </a:r>
            <a:endParaRPr lang="ru-RU" dirty="0" smtClean="0"/>
          </a:p>
          <a:p>
            <a:endParaRPr lang="ru-RU" dirty="0"/>
          </a:p>
          <a:p>
            <a:r>
              <a:rPr lang="en-US" dirty="0"/>
              <a:t>Archive requirements</a:t>
            </a:r>
            <a:r>
              <a:rPr lang="ru-RU" dirty="0"/>
              <a:t>:</a:t>
            </a:r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File size should be no more than 25 MB. If the size of the archived presentation exceeds the size, please save the data to several smaller archives.</a:t>
            </a:r>
            <a:endParaRPr lang="ru-RU" dirty="0"/>
          </a:p>
          <a:p>
            <a:pPr marL="342900" lvl="0" indent="-342900">
              <a:buFont typeface="+mj-lt"/>
              <a:buAutoNum type="arabicPeriod"/>
            </a:pPr>
            <a:r>
              <a:rPr lang="en-US" dirty="0"/>
              <a:t>The file extension should be .zip with name sources. 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archive should have its sequential number (sources.zip, sources2.zip, sources3.zip).</a:t>
            </a:r>
            <a:endParaRPr lang="ru-RU" dirty="0"/>
          </a:p>
        </p:txBody>
      </p:sp>
      <p:pic>
        <p:nvPicPr>
          <p:cNvPr id="5" name="Picture 5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587" y="2601674"/>
            <a:ext cx="3552825" cy="276225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75361" y="5365152"/>
            <a:ext cx="65662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attach an archive to the project it is required to click Attach File. When all the files are loaded please click Done.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25049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4415" y="1583190"/>
            <a:ext cx="7878413" cy="20134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Publishing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6" name="Shape 157"/>
          <p:cNvSpPr/>
          <p:nvPr/>
        </p:nvSpPr>
        <p:spPr>
          <a:xfrm>
            <a:off x="6094064" y="2589915"/>
            <a:ext cx="2592736" cy="2173674"/>
          </a:xfrm>
          <a:prstGeom prst="wedgeRoundRectCallout">
            <a:avLst>
              <a:gd name="adj1" fmla="val -72188"/>
              <a:gd name="adj2" fmla="val -7432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>
                <a:solidFill>
                  <a:schemeClr val="lt1"/>
                </a:solidFill>
              </a:rPr>
              <a:t>When all the necessary information is placed to slides and widgets it is required to press “</a:t>
            </a:r>
            <a:r>
              <a:rPr lang="en-US" sz="1800" dirty="0" smtClean="0">
                <a:solidFill>
                  <a:schemeClr val="lt1"/>
                </a:solidFill>
              </a:rPr>
              <a:t>Publish</a:t>
            </a:r>
            <a:r>
              <a:rPr lang="ru-RU" sz="1800" dirty="0" smtClean="0">
                <a:solidFill>
                  <a:schemeClr val="lt1"/>
                </a:solidFill>
              </a:rPr>
              <a:t> </a:t>
            </a:r>
            <a:r>
              <a:rPr lang="en-US" sz="1800" dirty="0" smtClean="0">
                <a:solidFill>
                  <a:schemeClr val="lt1"/>
                </a:solidFill>
              </a:rPr>
              <a:t>Application” </a:t>
            </a:r>
            <a:r>
              <a:rPr lang="en-US" sz="1800" dirty="0">
                <a:solidFill>
                  <a:schemeClr val="lt1"/>
                </a:solidFill>
              </a:rPr>
              <a:t>on the Application object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1974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Publishing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526" y="1232279"/>
            <a:ext cx="5473676" cy="34601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0695" y="3681781"/>
            <a:ext cx="1757507" cy="1464589"/>
          </a:xfrm>
          <a:prstGeom prst="rect">
            <a:avLst/>
          </a:prstGeom>
        </p:spPr>
      </p:pic>
      <p:sp>
        <p:nvSpPr>
          <p:cNvPr id="6" name="Shape 157"/>
          <p:cNvSpPr/>
          <p:nvPr/>
        </p:nvSpPr>
        <p:spPr>
          <a:xfrm>
            <a:off x="6538202" y="2962378"/>
            <a:ext cx="2387434" cy="1841634"/>
          </a:xfrm>
          <a:prstGeom prst="wedgeRoundRectCallout">
            <a:avLst>
              <a:gd name="adj1" fmla="val -67840"/>
              <a:gd name="adj2" fmla="val 33937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After clicking Publish Application you can choose when the publishing actions would take place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6152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337" y="5738812"/>
            <a:ext cx="1077912" cy="78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997678" y="2036763"/>
            <a:ext cx="3744415" cy="1200150"/>
          </a:xfrm>
          <a:prstGeom prst="rect">
            <a:avLst/>
          </a:prstGeom>
          <a:noFill/>
          <a:ln>
            <a:noFill/>
          </a:ln>
        </p:spPr>
        <p:txBody>
          <a:bodyPr lIns="91400" tIns="45700" rIns="151925" bIns="45700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Administration Making Minor Changes:</a:t>
            </a:r>
            <a:endParaRPr lang="en-US" sz="2400" b="1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87" y="1484312"/>
            <a:ext cx="3151186" cy="220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425" y="2387600"/>
            <a:ext cx="2295524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004490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4" y="1098715"/>
            <a:ext cx="7997411" cy="3978252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93496"/>
            <a:ext cx="8229600" cy="5111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All Applications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215313" y="6356350"/>
            <a:ext cx="5000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" name="Shape 157"/>
          <p:cNvSpPr/>
          <p:nvPr/>
        </p:nvSpPr>
        <p:spPr>
          <a:xfrm>
            <a:off x="4003165" y="1485769"/>
            <a:ext cx="4462179" cy="770852"/>
          </a:xfrm>
          <a:prstGeom prst="wedgeRoundRectCallout">
            <a:avLst>
              <a:gd name="adj1" fmla="val -72578"/>
              <a:gd name="adj2" fmla="val -5363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Go to </a:t>
            </a:r>
            <a:r>
              <a:rPr lang="en-US" sz="1800" b="1" dirty="0" smtClean="0">
                <a:solidFill>
                  <a:schemeClr val="lt1"/>
                </a:solidFill>
              </a:rPr>
              <a:t>Application</a:t>
            </a:r>
            <a:r>
              <a:rPr lang="en-US" sz="1800" dirty="0" smtClean="0">
                <a:solidFill>
                  <a:schemeClr val="lt1"/>
                </a:solidFill>
              </a:rPr>
              <a:t> tab to find the application you need to work with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2449597" y="5033534"/>
            <a:ext cx="2722906" cy="860974"/>
          </a:xfrm>
          <a:prstGeom prst="wedgeRoundRectCallout">
            <a:avLst>
              <a:gd name="adj1" fmla="val -62180"/>
              <a:gd name="adj2" fmla="val -135246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on the </a:t>
            </a:r>
            <a:r>
              <a:rPr lang="en-US" sz="1800" b="1" dirty="0" smtClean="0">
                <a:solidFill>
                  <a:schemeClr val="lt1"/>
                </a:solidFill>
              </a:rPr>
              <a:t>Application</a:t>
            </a:r>
            <a:r>
              <a:rPr lang="en-US" sz="1800" dirty="0" smtClean="0">
                <a:solidFill>
                  <a:schemeClr val="lt1"/>
                </a:solidFill>
              </a:rPr>
              <a:t> name to gain access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1511" y="530214"/>
            <a:ext cx="6962775" cy="570547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</a:rPr>
              <a:t>Application Tracking</a:t>
            </a:r>
            <a:endParaRPr lang="en-US" sz="2400" b="1" dirty="0">
              <a:solidFill>
                <a:schemeClr val="dk1"/>
              </a:solidFill>
              <a:latin typeface="Calibri"/>
              <a:ea typeface="Calibri"/>
              <a:cs typeface="Calibri"/>
            </a:endParaRPr>
          </a:p>
        </p:txBody>
      </p:sp>
      <p:sp>
        <p:nvSpPr>
          <p:cNvPr id="5" name="Shape 157"/>
          <p:cNvSpPr/>
          <p:nvPr/>
        </p:nvSpPr>
        <p:spPr>
          <a:xfrm>
            <a:off x="4879074" y="4968746"/>
            <a:ext cx="3807726" cy="770852"/>
          </a:xfrm>
          <a:prstGeom prst="wedgeRoundRectCallout">
            <a:avLst>
              <a:gd name="adj1" fmla="val -29782"/>
              <a:gd name="adj2" fmla="val -103297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review you presentation tracking statistics in the </a:t>
            </a:r>
            <a:r>
              <a:rPr lang="en-US" sz="1800" b="1" dirty="0" smtClean="0">
                <a:solidFill>
                  <a:schemeClr val="lt1"/>
                </a:solidFill>
              </a:rPr>
              <a:t>Tracking</a:t>
            </a:r>
            <a:r>
              <a:rPr lang="en-US" sz="1800" dirty="0" smtClean="0">
                <a:solidFill>
                  <a:schemeClr val="lt1"/>
                </a:solidFill>
              </a:rPr>
              <a:t> section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hape 157"/>
          <p:cNvSpPr/>
          <p:nvPr/>
        </p:nvSpPr>
        <p:spPr>
          <a:xfrm>
            <a:off x="5599612" y="518791"/>
            <a:ext cx="2564674" cy="522577"/>
          </a:xfrm>
          <a:prstGeom prst="wedgeRoundRectCallout">
            <a:avLst>
              <a:gd name="adj1" fmla="val -2566"/>
              <a:gd name="adj2" fmla="val 102314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</a:t>
            </a:r>
            <a:r>
              <a:rPr lang="en-US" sz="1800" b="1" dirty="0" smtClean="0">
                <a:solidFill>
                  <a:schemeClr val="lt1"/>
                </a:solidFill>
              </a:rPr>
              <a:t>Preview</a:t>
            </a:r>
            <a:r>
              <a:rPr lang="en-US" sz="1800" dirty="0" smtClean="0">
                <a:solidFill>
                  <a:schemeClr val="lt1"/>
                </a:solidFill>
              </a:rPr>
              <a:t> your Application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579121" y="1124037"/>
            <a:ext cx="2564674" cy="522577"/>
          </a:xfrm>
          <a:prstGeom prst="wedgeRoundRectCallout">
            <a:avLst>
              <a:gd name="adj1" fmla="val 63987"/>
              <a:gd name="adj2" fmla="val 48987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</a:t>
            </a:r>
            <a:r>
              <a:rPr lang="en-US" sz="1800" b="1" dirty="0" smtClean="0">
                <a:solidFill>
                  <a:schemeClr val="lt1"/>
                </a:solidFill>
              </a:rPr>
              <a:t>Clone</a:t>
            </a:r>
            <a:r>
              <a:rPr lang="en-US" sz="1800" dirty="0" smtClean="0">
                <a:solidFill>
                  <a:schemeClr val="lt1"/>
                </a:solidFill>
              </a:rPr>
              <a:t> your Presentation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6881949" y="2093403"/>
            <a:ext cx="1804851" cy="522577"/>
          </a:xfrm>
          <a:prstGeom prst="wedgeRoundRectCallout">
            <a:avLst>
              <a:gd name="adj1" fmla="val -70817"/>
              <a:gd name="adj2" fmla="val 3732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b="1" i="0" u="none" strike="noStrike" cap="none" baseline="0" dirty="0" smtClean="0">
                <a:solidFill>
                  <a:schemeClr val="bg1"/>
                </a:solidFill>
                <a:sym typeface="Arial"/>
              </a:rPr>
              <a:t>Activate</a:t>
            </a:r>
            <a:r>
              <a:rPr lang="en-US" sz="1800" b="1" i="0" u="none" strike="noStrike" cap="none" dirty="0" smtClean="0">
                <a:solidFill>
                  <a:schemeClr val="bg1"/>
                </a:solidFill>
                <a:sym typeface="Arial"/>
              </a:rPr>
              <a:t> </a:t>
            </a:r>
            <a:r>
              <a:rPr lang="en-US" sz="1800" i="0" u="none" strike="noStrike" cap="none" dirty="0" smtClean="0">
                <a:solidFill>
                  <a:schemeClr val="bg1"/>
                </a:solidFill>
                <a:sym typeface="Arial"/>
              </a:rPr>
              <a:t>or </a:t>
            </a:r>
            <a:r>
              <a:rPr lang="en-US" sz="1800" b="1" i="0" u="none" strike="noStrike" cap="none" dirty="0" smtClean="0">
                <a:solidFill>
                  <a:schemeClr val="bg1"/>
                </a:solidFill>
                <a:sym typeface="Arial"/>
              </a:rPr>
              <a:t>Deactivate 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00971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4" y="1098715"/>
            <a:ext cx="7997411" cy="3978252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93496"/>
            <a:ext cx="8229600" cy="5111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All Applications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215313" y="6356350"/>
            <a:ext cx="5000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" name="Shape 157"/>
          <p:cNvSpPr/>
          <p:nvPr/>
        </p:nvSpPr>
        <p:spPr>
          <a:xfrm>
            <a:off x="4003165" y="1485769"/>
            <a:ext cx="4462179" cy="770852"/>
          </a:xfrm>
          <a:prstGeom prst="wedgeRoundRectCallout">
            <a:avLst>
              <a:gd name="adj1" fmla="val -72578"/>
              <a:gd name="adj2" fmla="val -5363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Go to </a:t>
            </a:r>
            <a:r>
              <a:rPr lang="en-US" sz="1800" b="1" dirty="0" smtClean="0">
                <a:solidFill>
                  <a:schemeClr val="lt1"/>
                </a:solidFill>
              </a:rPr>
              <a:t>Application</a:t>
            </a:r>
            <a:r>
              <a:rPr lang="en-US" sz="1800" dirty="0" smtClean="0">
                <a:solidFill>
                  <a:schemeClr val="lt1"/>
                </a:solidFill>
              </a:rPr>
              <a:t> tab to find the application you need to share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2449597" y="5033534"/>
            <a:ext cx="2722906" cy="860974"/>
          </a:xfrm>
          <a:prstGeom prst="wedgeRoundRectCallout">
            <a:avLst>
              <a:gd name="adj1" fmla="val -62180"/>
              <a:gd name="adj2" fmla="val -135246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on the </a:t>
            </a:r>
            <a:r>
              <a:rPr lang="en-US" sz="1800" b="1" dirty="0" smtClean="0">
                <a:solidFill>
                  <a:schemeClr val="lt1"/>
                </a:solidFill>
              </a:rPr>
              <a:t>Application</a:t>
            </a:r>
            <a:r>
              <a:rPr lang="en-US" sz="1800" dirty="0" smtClean="0">
                <a:solidFill>
                  <a:schemeClr val="lt1"/>
                </a:solidFill>
              </a:rPr>
              <a:t> name to gain access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17705606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814387"/>
            <a:ext cx="7867650" cy="5229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Working with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6" name="Shape 157"/>
          <p:cNvSpPr/>
          <p:nvPr/>
        </p:nvSpPr>
        <p:spPr>
          <a:xfrm>
            <a:off x="6444343" y="881585"/>
            <a:ext cx="2167916" cy="788333"/>
          </a:xfrm>
          <a:prstGeom prst="wedgeRoundRectCallout">
            <a:avLst>
              <a:gd name="adj1" fmla="val 16717"/>
              <a:gd name="adj2" fmla="val 93749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make any slide </a:t>
            </a:r>
            <a:r>
              <a:rPr lang="en-US" sz="1800" b="1" dirty="0" smtClean="0">
                <a:solidFill>
                  <a:schemeClr val="lt1"/>
                </a:solidFill>
              </a:rPr>
              <a:t>Fixed </a:t>
            </a:r>
            <a:r>
              <a:rPr lang="en-US" sz="1800" dirty="0" smtClean="0">
                <a:solidFill>
                  <a:schemeClr val="lt1"/>
                </a:solidFill>
              </a:rPr>
              <a:t>and </a:t>
            </a:r>
            <a:r>
              <a:rPr lang="en-US" sz="1800" b="1" dirty="0" smtClean="0">
                <a:solidFill>
                  <a:schemeClr val="lt1"/>
                </a:solidFill>
              </a:rPr>
              <a:t>Required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3992880" y="174171"/>
            <a:ext cx="2167916" cy="668171"/>
          </a:xfrm>
          <a:prstGeom prst="wedgeRoundRectCallout">
            <a:avLst>
              <a:gd name="adj1" fmla="val -62017"/>
              <a:gd name="adj2" fmla="val 59504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create </a:t>
            </a:r>
            <a:r>
              <a:rPr lang="en-US" sz="1800" b="1" dirty="0" smtClean="0">
                <a:solidFill>
                  <a:schemeClr val="lt1"/>
                </a:solidFill>
              </a:rPr>
              <a:t>Custom Scenario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96269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845526"/>
            <a:ext cx="4797470" cy="1874469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022169"/>
            <a:ext cx="7886700" cy="1905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Editing Application Details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sp>
        <p:nvSpPr>
          <p:cNvPr id="6" name="Shape 157"/>
          <p:cNvSpPr/>
          <p:nvPr/>
        </p:nvSpPr>
        <p:spPr>
          <a:xfrm>
            <a:off x="688018" y="4843985"/>
            <a:ext cx="2386107" cy="973342"/>
          </a:xfrm>
          <a:prstGeom prst="wedgeRoundRectCallout">
            <a:avLst>
              <a:gd name="adj1" fmla="val -14214"/>
              <a:gd name="adj2" fmla="val -15305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Step 2: Go to Markup on Template to edit text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4300346" y="1648821"/>
            <a:ext cx="2354554" cy="878529"/>
          </a:xfrm>
          <a:prstGeom prst="wedgeRoundRectCallout">
            <a:avLst>
              <a:gd name="adj1" fmla="val -159660"/>
              <a:gd name="adj2" fmla="val 22827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Step 1: Select the Template you want to make changes in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7623" y="2845526"/>
            <a:ext cx="3502342" cy="3564760"/>
          </a:xfrm>
          <a:prstGeom prst="rect">
            <a:avLst/>
          </a:prstGeom>
        </p:spPr>
      </p:pic>
      <p:sp>
        <p:nvSpPr>
          <p:cNvPr id="9" name="Shape 157"/>
          <p:cNvSpPr/>
          <p:nvPr/>
        </p:nvSpPr>
        <p:spPr>
          <a:xfrm>
            <a:off x="6448739" y="4843985"/>
            <a:ext cx="2386107" cy="1161030"/>
          </a:xfrm>
          <a:prstGeom prst="wedgeRoundRectCallout">
            <a:avLst>
              <a:gd name="adj1" fmla="val -19689"/>
              <a:gd name="adj2" fmla="val -119059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Step 3: Find text you want to change and click OK and Save the Template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5637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Make Required Changes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8161"/>
            <a:ext cx="4810125" cy="48958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0" y="1315811"/>
            <a:ext cx="4267200" cy="4648200"/>
          </a:xfrm>
          <a:prstGeom prst="rect">
            <a:avLst/>
          </a:prstGeom>
        </p:spPr>
      </p:pic>
      <p:cxnSp>
        <p:nvCxnSpPr>
          <p:cNvPr id="7" name="Straight Connector 6"/>
          <p:cNvCxnSpPr/>
          <p:nvPr/>
        </p:nvCxnSpPr>
        <p:spPr>
          <a:xfrm flipV="1">
            <a:off x="1889760" y="2882538"/>
            <a:ext cx="911542" cy="87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6294120" y="2747555"/>
            <a:ext cx="911542" cy="870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Shape 157"/>
          <p:cNvSpPr/>
          <p:nvPr/>
        </p:nvSpPr>
        <p:spPr>
          <a:xfrm>
            <a:off x="2264270" y="3555116"/>
            <a:ext cx="1280119" cy="624998"/>
          </a:xfrm>
          <a:prstGeom prst="wedgeRoundRectCallout">
            <a:avLst>
              <a:gd name="adj1" fmla="val -14214"/>
              <a:gd name="adj2" fmla="val -15305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Before Change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Shape 157"/>
          <p:cNvSpPr/>
          <p:nvPr/>
        </p:nvSpPr>
        <p:spPr>
          <a:xfrm>
            <a:off x="7074395" y="3286283"/>
            <a:ext cx="1280119" cy="624998"/>
          </a:xfrm>
          <a:prstGeom prst="wedgeRoundRectCallout">
            <a:avLst>
              <a:gd name="adj1" fmla="val -52991"/>
              <a:gd name="adj2" fmla="val -136337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After Change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9363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Publish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887457"/>
            <a:ext cx="8277225" cy="44386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3949065"/>
            <a:ext cx="3086100" cy="1885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5417" y="4945107"/>
            <a:ext cx="914400" cy="762000"/>
          </a:xfrm>
          <a:prstGeom prst="rect">
            <a:avLst/>
          </a:prstGeom>
        </p:spPr>
      </p:pic>
      <p:sp>
        <p:nvSpPr>
          <p:cNvPr id="7" name="Shape 157"/>
          <p:cNvSpPr/>
          <p:nvPr/>
        </p:nvSpPr>
        <p:spPr>
          <a:xfrm>
            <a:off x="5837778" y="506457"/>
            <a:ext cx="2849022" cy="782334"/>
          </a:xfrm>
          <a:prstGeom prst="wedgeRoundRectCallout">
            <a:avLst>
              <a:gd name="adj1" fmla="val -55012"/>
              <a:gd name="adj2" fmla="val 70981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When All the changes are made select </a:t>
            </a:r>
            <a:r>
              <a:rPr lang="en-US" sz="1800" b="1" dirty="0" smtClean="0">
                <a:solidFill>
                  <a:schemeClr val="lt1"/>
                </a:solidFill>
              </a:rPr>
              <a:t>Publish Application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4805267" y="5809159"/>
            <a:ext cx="3267577" cy="893990"/>
          </a:xfrm>
          <a:prstGeom prst="wedgeRoundRectCallout">
            <a:avLst>
              <a:gd name="adj1" fmla="val -16498"/>
              <a:gd name="adj2" fmla="val -83747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In the </a:t>
            </a:r>
            <a:r>
              <a:rPr lang="en-US" sz="1800" b="1" dirty="0" smtClean="0">
                <a:solidFill>
                  <a:schemeClr val="lt1"/>
                </a:solidFill>
              </a:rPr>
              <a:t>Publish Application </a:t>
            </a:r>
            <a:r>
              <a:rPr lang="en-US" sz="1800" dirty="0" smtClean="0">
                <a:solidFill>
                  <a:schemeClr val="lt1"/>
                </a:solidFill>
              </a:rPr>
              <a:t>window you select Immediate publishing or with a delay</a:t>
            </a:r>
            <a:r>
              <a:rPr lang="en-US" sz="1800" b="1" dirty="0" smtClean="0">
                <a:solidFill>
                  <a:schemeClr val="lt1"/>
                </a:solidFill>
              </a:rPr>
              <a:t> 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4203989" y="2284833"/>
            <a:ext cx="3267577" cy="893990"/>
          </a:xfrm>
          <a:prstGeom prst="wedgeRoundRectCallout">
            <a:avLst>
              <a:gd name="adj1" fmla="val 56527"/>
              <a:gd name="adj2" fmla="val -7790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After Publishing your application version would change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1474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Verify the Content Changes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71674"/>
            <a:ext cx="4533900" cy="19621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080" y="2663190"/>
            <a:ext cx="5505450" cy="26289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5650" y="3349262"/>
            <a:ext cx="5391150" cy="2876550"/>
          </a:xfrm>
          <a:prstGeom prst="rect">
            <a:avLst/>
          </a:prstGeom>
        </p:spPr>
      </p:pic>
      <p:sp>
        <p:nvSpPr>
          <p:cNvPr id="7" name="Shape 157"/>
          <p:cNvSpPr/>
          <p:nvPr/>
        </p:nvSpPr>
        <p:spPr>
          <a:xfrm>
            <a:off x="4376213" y="783771"/>
            <a:ext cx="2849022" cy="1363981"/>
          </a:xfrm>
          <a:prstGeom prst="wedgeRoundRectCallout">
            <a:avLst>
              <a:gd name="adj1" fmla="val -91081"/>
              <a:gd name="adj2" fmla="val -2537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After you have </a:t>
            </a:r>
            <a:r>
              <a:rPr lang="en-US" sz="1800" b="1" dirty="0" smtClean="0">
                <a:solidFill>
                  <a:schemeClr val="lt1"/>
                </a:solidFill>
              </a:rPr>
              <a:t>Published Application </a:t>
            </a:r>
            <a:r>
              <a:rPr lang="en-US" sz="1800" dirty="0" smtClean="0">
                <a:solidFill>
                  <a:schemeClr val="lt1"/>
                </a:solidFill>
              </a:rPr>
              <a:t>and sync the indicator will notify your user on any changes made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1871139" y="4585450"/>
            <a:ext cx="2849022" cy="782334"/>
          </a:xfrm>
          <a:prstGeom prst="wedgeRoundRectCallout">
            <a:avLst>
              <a:gd name="adj1" fmla="val -3048"/>
              <a:gd name="adj2" fmla="val -17947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Go to the necessary slide to confirm the changes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5470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Sharing eDetailing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78" y="993457"/>
            <a:ext cx="8856753" cy="2676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" y="4272371"/>
            <a:ext cx="9086850" cy="1657350"/>
          </a:xfrm>
          <a:prstGeom prst="rect">
            <a:avLst/>
          </a:prstGeom>
        </p:spPr>
      </p:pic>
      <p:sp>
        <p:nvSpPr>
          <p:cNvPr id="8" name="Shape 157"/>
          <p:cNvSpPr/>
          <p:nvPr/>
        </p:nvSpPr>
        <p:spPr>
          <a:xfrm>
            <a:off x="3370217" y="730192"/>
            <a:ext cx="2631396" cy="526530"/>
          </a:xfrm>
          <a:prstGeom prst="wedgeRoundRectCallout">
            <a:avLst>
              <a:gd name="adj1" fmla="val -19643"/>
              <a:gd name="adj2" fmla="val 10245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on the </a:t>
            </a:r>
            <a:r>
              <a:rPr lang="en-US" sz="1800" b="1" dirty="0" smtClean="0">
                <a:solidFill>
                  <a:schemeClr val="lt1"/>
                </a:solidFill>
              </a:rPr>
              <a:t>Sharing</a:t>
            </a:r>
            <a:r>
              <a:rPr lang="en-US" sz="1800" dirty="0" smtClean="0">
                <a:solidFill>
                  <a:schemeClr val="lt1"/>
                </a:solidFill>
              </a:rPr>
              <a:t> button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5003072" y="4853007"/>
            <a:ext cx="3209110" cy="816273"/>
          </a:xfrm>
          <a:prstGeom prst="wedgeRoundRectCallout">
            <a:avLst>
              <a:gd name="adj1" fmla="val -91225"/>
              <a:gd name="adj2" fmla="val 33750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Check the list of existing Users who have access to the presentation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Shape 157"/>
          <p:cNvSpPr/>
          <p:nvPr/>
        </p:nvSpPr>
        <p:spPr>
          <a:xfrm>
            <a:off x="2342604" y="3735539"/>
            <a:ext cx="3209110" cy="816273"/>
          </a:xfrm>
          <a:prstGeom prst="wedgeRoundRectCallout">
            <a:avLst>
              <a:gd name="adj1" fmla="val -15513"/>
              <a:gd name="adj2" fmla="val 9242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</a:t>
            </a:r>
            <a:r>
              <a:rPr lang="en-US" sz="1800" b="1" dirty="0" smtClean="0">
                <a:solidFill>
                  <a:schemeClr val="lt1"/>
                </a:solidFill>
              </a:rPr>
              <a:t>Add </a:t>
            </a:r>
            <a:r>
              <a:rPr lang="en-US" sz="1800" dirty="0" smtClean="0">
                <a:solidFill>
                  <a:schemeClr val="lt1"/>
                </a:solidFill>
              </a:rPr>
              <a:t>to add more people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95649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>
                <a:latin typeface="Calibri" panose="020F0502020204030204" pitchFamily="34" charset="0"/>
              </a:rPr>
              <a:t>Sharing eDetailing</a:t>
            </a:r>
            <a:endParaRPr lang="en-US" sz="24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245" y="1221105"/>
            <a:ext cx="4705350" cy="42005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5165" y="2502217"/>
            <a:ext cx="1609725" cy="819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1057" y="5036118"/>
            <a:ext cx="1952625" cy="647700"/>
          </a:xfrm>
          <a:prstGeom prst="rect">
            <a:avLst/>
          </a:prstGeom>
        </p:spPr>
      </p:pic>
      <p:sp>
        <p:nvSpPr>
          <p:cNvPr id="7" name="Shape 157"/>
          <p:cNvSpPr/>
          <p:nvPr/>
        </p:nvSpPr>
        <p:spPr>
          <a:xfrm>
            <a:off x="5934890" y="2305322"/>
            <a:ext cx="3209110" cy="816273"/>
          </a:xfrm>
          <a:prstGeom prst="wedgeRoundRectCallout">
            <a:avLst>
              <a:gd name="adj1" fmla="val -66259"/>
              <a:gd name="adj2" fmla="val 13480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share with Roles, Public Groups, Users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5477690" y="1060151"/>
            <a:ext cx="3209110" cy="816273"/>
          </a:xfrm>
          <a:prstGeom prst="wedgeRoundRectCallout">
            <a:avLst>
              <a:gd name="adj1" fmla="val -76842"/>
              <a:gd name="adj2" fmla="val 86027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Search User by name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2917370" y="3994570"/>
            <a:ext cx="3209110" cy="816273"/>
          </a:xfrm>
          <a:prstGeom prst="wedgeRoundRectCallout">
            <a:avLst>
              <a:gd name="adj1" fmla="val -58118"/>
              <a:gd name="adj2" fmla="val -115611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an arrow to add new users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10" name="Shape 157"/>
          <p:cNvSpPr/>
          <p:nvPr/>
        </p:nvSpPr>
        <p:spPr>
          <a:xfrm>
            <a:off x="4248285" y="5068028"/>
            <a:ext cx="3209110" cy="816273"/>
          </a:xfrm>
          <a:prstGeom prst="wedgeRoundRectCallout">
            <a:avLst>
              <a:gd name="adj1" fmla="val -67616"/>
              <a:gd name="adj2" fmla="val -21726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You can define level of access. Either read only or read and edit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50363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Shape 13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41337" y="5738812"/>
            <a:ext cx="1077912" cy="785811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Shape 140"/>
          <p:cNvSpPr txBox="1"/>
          <p:nvPr/>
        </p:nvSpPr>
        <p:spPr>
          <a:xfrm>
            <a:off x="4997678" y="2036763"/>
            <a:ext cx="3744415" cy="1200150"/>
          </a:xfrm>
          <a:prstGeom prst="rect">
            <a:avLst/>
          </a:prstGeom>
          <a:noFill/>
          <a:ln>
            <a:noFill/>
          </a:ln>
        </p:spPr>
        <p:txBody>
          <a:bodyPr lIns="91400" tIns="45700" rIns="151925" bIns="45700" anchor="t" anchorCtr="0">
            <a:noAutofit/>
          </a:bodyPr>
          <a:lstStyle/>
          <a:p>
            <a:pPr marL="69850" marR="0" lvl="0" indent="-635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 smtClean="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Application Administration Uploading Power Point </a:t>
            </a:r>
            <a:endParaRPr lang="en-US" sz="2400" b="1" i="0" u="none" strike="noStrike" cap="none" baseline="0" dirty="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1" name="Shape 14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27087" y="1484312"/>
            <a:ext cx="3151186" cy="2201862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368425" y="2387600"/>
            <a:ext cx="2295524" cy="28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55218809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294" y="1098715"/>
            <a:ext cx="7997411" cy="3978252"/>
          </a:xfrm>
          <a:prstGeom prst="rect">
            <a:avLst/>
          </a:prstGeom>
        </p:spPr>
      </p:pic>
      <p:sp>
        <p:nvSpPr>
          <p:cNvPr id="154" name="Shape 154"/>
          <p:cNvSpPr txBox="1">
            <a:spLocks noGrp="1"/>
          </p:cNvSpPr>
          <p:nvPr>
            <p:ph type="title"/>
          </p:nvPr>
        </p:nvSpPr>
        <p:spPr>
          <a:xfrm>
            <a:off x="457200" y="193496"/>
            <a:ext cx="8229600" cy="51115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SzPct val="25000"/>
              <a:buNone/>
            </a:pPr>
            <a:r>
              <a:rPr lang="en-US" sz="2400" b="1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Review All Applications</a:t>
            </a:r>
            <a:endParaRPr lang="en-US" sz="2400" b="1" i="0" u="none" strike="noStrike" cap="none" baseline="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Shape 155"/>
          <p:cNvSpPr txBox="1">
            <a:spLocks noGrp="1"/>
          </p:cNvSpPr>
          <p:nvPr>
            <p:ph type="sldNum" idx="12"/>
          </p:nvPr>
        </p:nvSpPr>
        <p:spPr>
          <a:xfrm>
            <a:off x="8215313" y="6356350"/>
            <a:ext cx="500062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en-US"/>
              <a:t> </a:t>
            </a:r>
          </a:p>
        </p:txBody>
      </p:sp>
      <p:sp>
        <p:nvSpPr>
          <p:cNvPr id="8" name="Shape 157"/>
          <p:cNvSpPr/>
          <p:nvPr/>
        </p:nvSpPr>
        <p:spPr>
          <a:xfrm>
            <a:off x="4003165" y="1485769"/>
            <a:ext cx="4462179" cy="770852"/>
          </a:xfrm>
          <a:prstGeom prst="wedgeRoundRectCallout">
            <a:avLst>
              <a:gd name="adj1" fmla="val -72578"/>
              <a:gd name="adj2" fmla="val -53638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Go to </a:t>
            </a:r>
            <a:r>
              <a:rPr lang="en-US" sz="1800" b="1" dirty="0" smtClean="0">
                <a:solidFill>
                  <a:schemeClr val="lt1"/>
                </a:solidFill>
              </a:rPr>
              <a:t>Application</a:t>
            </a:r>
            <a:r>
              <a:rPr lang="en-US" sz="1800" dirty="0" smtClean="0">
                <a:solidFill>
                  <a:schemeClr val="lt1"/>
                </a:solidFill>
              </a:rPr>
              <a:t> tab to find the application you need to share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9" name="Shape 157"/>
          <p:cNvSpPr/>
          <p:nvPr/>
        </p:nvSpPr>
        <p:spPr>
          <a:xfrm>
            <a:off x="3442375" y="3126207"/>
            <a:ext cx="2722906" cy="860974"/>
          </a:xfrm>
          <a:prstGeom prst="wedgeRoundRectCallout">
            <a:avLst>
              <a:gd name="adj1" fmla="val 38565"/>
              <a:gd name="adj2" fmla="val -83661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Click </a:t>
            </a:r>
            <a:r>
              <a:rPr lang="en-US" sz="1800" b="1" dirty="0" smtClean="0">
                <a:solidFill>
                  <a:schemeClr val="lt1"/>
                </a:solidFill>
              </a:rPr>
              <a:t>New </a:t>
            </a:r>
            <a:r>
              <a:rPr lang="en-US" sz="1800" dirty="0" smtClean="0">
                <a:solidFill>
                  <a:schemeClr val="lt1"/>
                </a:solidFill>
              </a:rPr>
              <a:t>to create new presentation type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59717515"/>
      </p:ext>
    </p:extLst>
  </p:cSld>
  <p:clrMapOvr>
    <a:masterClrMapping/>
  </p:clrMapOvr>
  <p:transition spd="slow">
    <p:cut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Create New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0238" y="1210493"/>
            <a:ext cx="8403523" cy="3928518"/>
          </a:xfrm>
          <a:prstGeom prst="rect">
            <a:avLst/>
          </a:prstGeom>
        </p:spPr>
      </p:pic>
      <p:sp>
        <p:nvSpPr>
          <p:cNvPr id="5" name="Shape 157"/>
          <p:cNvSpPr/>
          <p:nvPr/>
        </p:nvSpPr>
        <p:spPr>
          <a:xfrm>
            <a:off x="5358260" y="2473063"/>
            <a:ext cx="2897465" cy="1532879"/>
          </a:xfrm>
          <a:prstGeom prst="wedgeRoundRectCallout">
            <a:avLst>
              <a:gd name="adj1" fmla="val -90464"/>
              <a:gd name="adj2" fmla="val 3714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To upload PPT presentations please select </a:t>
            </a:r>
            <a:r>
              <a:rPr lang="en-US" sz="1800" b="1" dirty="0" smtClean="0">
                <a:solidFill>
                  <a:schemeClr val="lt1"/>
                </a:solidFill>
              </a:rPr>
              <a:t>Application </a:t>
            </a:r>
            <a:r>
              <a:rPr lang="en-US" sz="1800" dirty="0" smtClean="0">
                <a:solidFill>
                  <a:schemeClr val="lt1"/>
                </a:solidFill>
              </a:rPr>
              <a:t>from the list and click </a:t>
            </a:r>
            <a:r>
              <a:rPr lang="en-US" sz="1800" b="1" dirty="0" smtClean="0">
                <a:solidFill>
                  <a:schemeClr val="lt1"/>
                </a:solidFill>
              </a:rPr>
              <a:t>Continue 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36551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400" b="1" dirty="0" smtClean="0">
                <a:latin typeface="Calibri" panose="020F0502020204030204" pitchFamily="34" charset="0"/>
              </a:rPr>
              <a:t>Creating New Application</a:t>
            </a:r>
            <a:endParaRPr lang="en-US" sz="2400" b="1" dirty="0">
              <a:latin typeface="Calibri" panose="020F050202020403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500" y="888409"/>
            <a:ext cx="8953500" cy="4924425"/>
          </a:xfrm>
          <a:prstGeom prst="rect">
            <a:avLst/>
          </a:prstGeom>
        </p:spPr>
      </p:pic>
      <p:sp>
        <p:nvSpPr>
          <p:cNvPr id="5" name="Shape 157"/>
          <p:cNvSpPr/>
          <p:nvPr/>
        </p:nvSpPr>
        <p:spPr>
          <a:xfrm>
            <a:off x="3912638" y="2089887"/>
            <a:ext cx="2897465" cy="496560"/>
          </a:xfrm>
          <a:prstGeom prst="wedgeRoundRectCallout">
            <a:avLst>
              <a:gd name="adj1" fmla="val -76939"/>
              <a:gd name="adj2" fmla="val -5480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Put the application name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6" name="Shape 157"/>
          <p:cNvSpPr/>
          <p:nvPr/>
        </p:nvSpPr>
        <p:spPr>
          <a:xfrm>
            <a:off x="3218517" y="4776481"/>
            <a:ext cx="2897465" cy="496560"/>
          </a:xfrm>
          <a:prstGeom prst="wedgeRoundRectCallout">
            <a:avLst>
              <a:gd name="adj1" fmla="val -76939"/>
              <a:gd name="adj2" fmla="val -5480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Check all the required tracking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7" name="Shape 157"/>
          <p:cNvSpPr/>
          <p:nvPr/>
        </p:nvSpPr>
        <p:spPr>
          <a:xfrm>
            <a:off x="3768947" y="3787925"/>
            <a:ext cx="2347036" cy="496560"/>
          </a:xfrm>
          <a:prstGeom prst="wedgeRoundRectCallout">
            <a:avLst>
              <a:gd name="adj1" fmla="val -76939"/>
              <a:gd name="adj2" fmla="val -5480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Write Description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  <p:sp>
        <p:nvSpPr>
          <p:cNvPr id="8" name="Shape 157"/>
          <p:cNvSpPr/>
          <p:nvPr/>
        </p:nvSpPr>
        <p:spPr>
          <a:xfrm>
            <a:off x="4339358" y="5765037"/>
            <a:ext cx="2347036" cy="496560"/>
          </a:xfrm>
          <a:prstGeom prst="wedgeRoundRectCallout">
            <a:avLst>
              <a:gd name="adj1" fmla="val -76939"/>
              <a:gd name="adj2" fmla="val -54802"/>
              <a:gd name="adj3" fmla="val 16667"/>
            </a:avLst>
          </a:prstGeom>
          <a:solidFill>
            <a:srgbClr val="8CB3E3"/>
          </a:solidFill>
          <a:ln w="9525" cap="flat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lvl="0" algn="ctr">
              <a:buSzPct val="25000"/>
            </a:pPr>
            <a:r>
              <a:rPr lang="en-US" sz="1800" dirty="0" smtClean="0">
                <a:solidFill>
                  <a:schemeClr val="lt1"/>
                </a:solidFill>
              </a:rPr>
              <a:t>Save when you are ready</a:t>
            </a:r>
            <a:endParaRPr lang="en-US" sz="1800" b="1" i="0" u="none" strike="noStrike" cap="none" baseline="0" dirty="0">
              <a:solidFill>
                <a:schemeClr val="bg1"/>
              </a:solidFill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689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6_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4714</TotalTime>
  <Words>1028</Words>
  <Application>Microsoft Office PowerPoint</Application>
  <PresentationFormat>Экран (4:3)</PresentationFormat>
  <Paragraphs>145</Paragraphs>
  <Slides>34</Slides>
  <Notes>9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34</vt:i4>
      </vt:variant>
    </vt:vector>
  </HeadingPairs>
  <TitlesOfParts>
    <vt:vector size="40" baseType="lpstr">
      <vt:lpstr>Arial</vt:lpstr>
      <vt:lpstr>Calibri</vt:lpstr>
      <vt:lpstr>Courier New</vt:lpstr>
      <vt:lpstr>Wingdings</vt:lpstr>
      <vt:lpstr>Office Theme</vt:lpstr>
      <vt:lpstr>6_Custom Design</vt:lpstr>
      <vt:lpstr>Презентация PowerPoint</vt:lpstr>
      <vt:lpstr>Презентация PowerPoint</vt:lpstr>
      <vt:lpstr>Review All Applications</vt:lpstr>
      <vt:lpstr>Sharing eDetailing</vt:lpstr>
      <vt:lpstr>Sharing eDetailing</vt:lpstr>
      <vt:lpstr>Презентация PowerPoint</vt:lpstr>
      <vt:lpstr>Review All Applications</vt:lpstr>
      <vt:lpstr>Create New Application</vt:lpstr>
      <vt:lpstr>Creating New Application</vt:lpstr>
      <vt:lpstr>Creating New Application</vt:lpstr>
      <vt:lpstr>Uploading PPT File</vt:lpstr>
      <vt:lpstr>Uploading PowerPoint File</vt:lpstr>
      <vt:lpstr>Working with PPT Presentation</vt:lpstr>
      <vt:lpstr>Publishing Application</vt:lpstr>
      <vt:lpstr>Презентация PowerPoint</vt:lpstr>
      <vt:lpstr>Review All Applications</vt:lpstr>
      <vt:lpstr>Create New Application</vt:lpstr>
      <vt:lpstr>Creating New Application</vt:lpstr>
      <vt:lpstr>Main window where you can find all the presentation components</vt:lpstr>
      <vt:lpstr>Creating Template</vt:lpstr>
      <vt:lpstr>Creating a Placeholder</vt:lpstr>
      <vt:lpstr>Creating a Slide</vt:lpstr>
      <vt:lpstr>Creating a Widget</vt:lpstr>
      <vt:lpstr>Create an Attach</vt:lpstr>
      <vt:lpstr>Publishing Application</vt:lpstr>
      <vt:lpstr>Publishing Application</vt:lpstr>
      <vt:lpstr>Презентация PowerPoint</vt:lpstr>
      <vt:lpstr>Review All Applications</vt:lpstr>
      <vt:lpstr>Application Tracking</vt:lpstr>
      <vt:lpstr>Working with Application</vt:lpstr>
      <vt:lpstr>Editing Application Details</vt:lpstr>
      <vt:lpstr>Make Required Changes</vt:lpstr>
      <vt:lpstr>Publish Application</vt:lpstr>
      <vt:lpstr>Verify the Content Changes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Egorov</dc:creator>
  <cp:lastModifiedBy>User</cp:lastModifiedBy>
  <cp:revision>54</cp:revision>
  <dcterms:modified xsi:type="dcterms:W3CDTF">2015-07-01T11:26:05Z</dcterms:modified>
</cp:coreProperties>
</file>