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E590-0348-3340-8B97-684CC2FCD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17A61-EE87-164D-B0BC-1FF48B4AA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97DE3-0EE4-D742-95F8-51AF9291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A46D-9A89-9341-82C9-3604704D21B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BE5AD-A44B-524A-967B-425DDCD2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F7501-396F-2D4C-84B9-AB55D9EE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2FE3-E694-844D-BD82-D1164B29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DB39-60C2-1A4A-A4B9-44E77877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CA048-6108-DB42-8D78-680857EE2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E6904-D0B4-724F-A807-0718BE05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A46D-9A89-9341-82C9-3604704D21B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CE9CA-13CB-E340-890F-E45E1F00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F8F4-8496-9C41-B159-8FE51611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2FE3-E694-844D-BD82-D1164B29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2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EB45B-AE43-1641-8D24-85F15C5D6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FAAB1-0A2C-4340-A34F-E83008EC6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FE172-BD15-F14F-81FF-D4A354B0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A46D-9A89-9341-82C9-3604704D21B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85AEC-502B-414F-812E-A0D690D2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313A-D440-D94F-9215-10794F66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2FE3-E694-844D-BD82-D1164B29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5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C667-DBEC-3048-AC86-C5DC148A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36A1-E389-3D4F-9A7D-E2D47F68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FF6C-DB34-5B4F-9A52-C782B10B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A46D-9A89-9341-82C9-3604704D21B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791DE-EFFC-F642-AFCB-605AE16D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936AE-907F-1542-A81D-D815210F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2FE3-E694-844D-BD82-D1164B29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1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2E3A-2E09-CE40-9D2D-2D3A9331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9D4A9-38E4-1C4A-9FDB-C24EFBD88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48335-77B8-B34F-945B-026CE7EB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A46D-9A89-9341-82C9-3604704D21B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BCA53-D350-EC43-8BA0-B4E1D9C2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10DA1-2870-8A4C-88B3-5D30421F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2FE3-E694-844D-BD82-D1164B29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0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8C6A-3D54-2C40-8E64-5941A650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3C3A-B6FF-9B41-943D-873A52534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0D76D-08A4-5D49-ADF3-8D97B42EB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E1D3D-9F90-9942-8914-C71D57B2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A46D-9A89-9341-82C9-3604704D21B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AF9C7-6454-B549-9A4D-C7B08059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18D7C-73EE-C34C-984C-EE1E4D41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2FE3-E694-844D-BD82-D1164B29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0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C3A5-3877-0045-9BBF-D75671CE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B8B9-5D99-1941-A1BC-5EAB710D5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9A069-1647-2140-A1BA-F24734693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0E7A5-764D-1D41-913C-CCCFFF5D6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0BEA2-DDF5-F84F-A3CB-B82682B7B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DCAB3-099D-5E43-9C47-FB92EBF7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A46D-9A89-9341-82C9-3604704D21B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EB96B-88F6-0F4C-AFB8-9145BE57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9A2D3-9BD3-B446-A806-11C5A11E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2FE3-E694-844D-BD82-D1164B29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9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C953-3E74-C742-9030-D86D6B09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7959E-813E-B84A-953F-A14E1DAC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A46D-9A89-9341-82C9-3604704D21B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A8215-785B-0540-B6FA-DD4E0051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411B3-7B7F-9A4D-B274-28C524D6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2FE3-E694-844D-BD82-D1164B29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6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DCEAF-40A5-8141-B390-614D2B8F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A46D-9A89-9341-82C9-3604704D21B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64E01-D19C-E248-993B-DB73CCB4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9B956-D2CB-5B4F-B307-24669CCD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2FE3-E694-844D-BD82-D1164B29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6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0F28-5D58-0B47-88FB-5C8A4DB4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A9B5-73AA-434A-B827-E455FBFF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E6CE9-0CDA-1942-A1AB-EBAF65614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B9E93-A014-1C43-B9B3-ED619FC6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A46D-9A89-9341-82C9-3604704D21B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F29DC-60DE-ED4A-89BD-A59E7792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894FF-5211-4E46-96D8-42C026B3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2FE3-E694-844D-BD82-D1164B29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7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46E6-A37F-FE48-9500-7F56A4E4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A80E9-8B04-0B46-B3A9-A5A1DAF9B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8661A-9FA6-8846-BD91-2F732D626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5D685-01AB-2B44-8560-D34D9909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A46D-9A89-9341-82C9-3604704D21B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CAEC0-BD81-C947-A7B1-4B98153B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3E528-8234-EC4E-B5AC-1CA7E27C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2FE3-E694-844D-BD82-D1164B29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2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2BF74-F43F-CD45-8FE5-D61A0CB1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C96F1-413A-1548-A9BC-B9DC614C4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96D74-E772-C84C-9C6E-CC8A455BF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BA46D-9A89-9341-82C9-3604704D21B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02908-71F2-8E4A-AF82-BBA20D14F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29A7A-4147-EC4D-8E44-CA1030A8E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2FE3-E694-844D-BD82-D1164B29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9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watson-visual-recognition" TargetMode="External"/><Relationship Id="rId2" Type="http://schemas.openxmlformats.org/officeDocument/2006/relationships/hyperlink" Target="https://cloud.google.com/vis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agemaker/" TargetMode="External"/><Relationship Id="rId2" Type="http://schemas.openxmlformats.org/officeDocument/2006/relationships/hyperlink" Target="https://azure.microsoft.com/en-us/services/machine-learn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ai-platform/" TargetMode="External"/><Relationship Id="rId4" Type="http://schemas.openxmlformats.org/officeDocument/2006/relationships/hyperlink" Target="https://www.ibm.com/cloud/machine-learn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7B5C-1E1E-2144-A513-4B50FF149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F59DE-9DFF-544A-9D2B-1AF7BC17D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7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5869-42E7-F548-BF23-72307CA0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vs.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2818-9D62-B646-91CF-77A25E157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Automation is provisioning (Infrastructure as a Service, IaaS)</a:t>
            </a:r>
          </a:p>
          <a:p>
            <a:pPr lvl="1"/>
            <a:r>
              <a:rPr lang="en-US" dirty="0"/>
              <a:t>Cloud Providers use automation to create a Virtual Machine when you click a button</a:t>
            </a:r>
          </a:p>
          <a:p>
            <a:pPr lvl="1"/>
            <a:r>
              <a:rPr lang="en-US" dirty="0"/>
              <a:t>Great for provisioning servers in a repeatable fashion</a:t>
            </a:r>
          </a:p>
          <a:p>
            <a:r>
              <a:rPr lang="en-US" dirty="0"/>
              <a:t>Orchestration is the coordination of IaaS with middleware and software</a:t>
            </a:r>
          </a:p>
          <a:p>
            <a:pPr lvl="1"/>
            <a:r>
              <a:rPr lang="en-US" dirty="0"/>
              <a:t>Create one (or more) GPU-enabled server(s) in the Cloud</a:t>
            </a:r>
          </a:p>
          <a:p>
            <a:pPr lvl="1"/>
            <a:r>
              <a:rPr lang="en-US" dirty="0"/>
              <a:t>Install the correct NVIDIA libraries</a:t>
            </a:r>
          </a:p>
          <a:p>
            <a:pPr lvl="1"/>
            <a:r>
              <a:rPr lang="en-US" dirty="0"/>
              <a:t>Install the correct Python version</a:t>
            </a:r>
          </a:p>
          <a:p>
            <a:pPr lvl="1"/>
            <a:r>
              <a:rPr lang="en-US" dirty="0"/>
              <a:t>Install the correct libraries and frameworks</a:t>
            </a:r>
          </a:p>
          <a:p>
            <a:pPr lvl="1"/>
            <a:r>
              <a:rPr lang="en-US" dirty="0"/>
              <a:t>Enable clustering, if desired (ex: High-Performance Computing)</a:t>
            </a:r>
          </a:p>
        </p:txBody>
      </p:sp>
    </p:spTree>
    <p:extLst>
      <p:ext uri="{BB962C8B-B14F-4D97-AF65-F5344CB8AC3E}">
        <p14:creationId xmlns:p14="http://schemas.microsoft.com/office/powerpoint/2010/main" val="362325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2873-6E33-0644-8944-FCCDE51C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Cloud DL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4360E-546B-0140-8AC3-FEFB1267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NGC – The NVIDIA hub for GPU-optimized DL software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www.nvidia.com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</a:t>
            </a:r>
            <a:r>
              <a:rPr lang="en-US" dirty="0" err="1"/>
              <a:t>gpu</a:t>
            </a:r>
            <a:r>
              <a:rPr lang="en-US" dirty="0"/>
              <a:t>-cloud/</a:t>
            </a:r>
          </a:p>
          <a:p>
            <a:pPr lvl="1"/>
            <a:r>
              <a:rPr lang="en-US" dirty="0"/>
              <a:t>Containerized “DL in a box”</a:t>
            </a:r>
          </a:p>
          <a:p>
            <a:pPr lvl="1"/>
            <a:r>
              <a:rPr lang="en-US" dirty="0"/>
              <a:t>Supported by many Cloud Providers</a:t>
            </a:r>
          </a:p>
          <a:p>
            <a:r>
              <a:rPr lang="en-US" dirty="0"/>
              <a:t>Deep Learning as a Service for “simple” tasks</a:t>
            </a:r>
          </a:p>
          <a:p>
            <a:pPr lvl="1"/>
            <a:r>
              <a:rPr lang="en-US" dirty="0"/>
              <a:t>Train and infer image recognition/classification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 err="1"/>
              <a:t>ChatBot</a:t>
            </a:r>
            <a:r>
              <a:rPr lang="en-US" dirty="0"/>
              <a:t> services</a:t>
            </a:r>
          </a:p>
          <a:p>
            <a:pPr lvl="1"/>
            <a:r>
              <a:rPr lang="en-US" dirty="0">
                <a:hlinkClick r:id="rId2"/>
              </a:rPr>
              <a:t>https://cloud.google.com/vision/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https://www.ibm.com/cloud/watson-visual-recognition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0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2873-6E33-0644-8944-FCCDE51C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Cloud DL Services –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4360E-546B-0140-8AC3-FEFB1267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your Framework/Language</a:t>
            </a:r>
          </a:p>
          <a:p>
            <a:r>
              <a:rPr lang="en-US" dirty="0"/>
              <a:t>Automated provisioning – Infrastructure only exists when needed</a:t>
            </a:r>
          </a:p>
          <a:p>
            <a:r>
              <a:rPr lang="en-US" dirty="0">
                <a:hlinkClick r:id="rId2"/>
              </a:rPr>
              <a:t>https://azure.microsoft.com/en-us/services/machine-learning/</a:t>
            </a:r>
            <a:endParaRPr lang="en-US" dirty="0"/>
          </a:p>
          <a:p>
            <a:r>
              <a:rPr lang="en-US" dirty="0">
                <a:hlinkClick r:id="rId3"/>
              </a:rPr>
              <a:t>https://aws.amazon.com/sagemaker/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4"/>
              </a:rPr>
              <a:t>https://www.ibm.com/cloud/machine-learning</a:t>
            </a:r>
            <a:endParaRPr lang="en-US" dirty="0"/>
          </a:p>
          <a:p>
            <a:r>
              <a:rPr lang="en-US" dirty="0">
                <a:hlinkClick r:id="rId5"/>
              </a:rPr>
              <a:t>https://cloud.google.com/ai-platform/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1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A2F1C3-E86E-6F4D-9701-7584B8073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900023"/>
            <a:ext cx="10528300" cy="387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D5F2-5460-2144-B73C-FF25D43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 (K8s)?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3FDEF-C6BB-6C47-8374-F652C13F55F8}"/>
              </a:ext>
            </a:extLst>
          </p:cNvPr>
          <p:cNvSpPr txBox="1"/>
          <p:nvPr/>
        </p:nvSpPr>
        <p:spPr>
          <a:xfrm>
            <a:off x="457200" y="1900023"/>
            <a:ext cx="337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are familiar with Containers…</a:t>
            </a:r>
          </a:p>
        </p:txBody>
      </p:sp>
    </p:spTree>
    <p:extLst>
      <p:ext uri="{BB962C8B-B14F-4D97-AF65-F5344CB8AC3E}">
        <p14:creationId xmlns:p14="http://schemas.microsoft.com/office/powerpoint/2010/main" val="123728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D5F2-5460-2144-B73C-FF25D43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is Kubernetes?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11625-ADFA-3840-893A-809B4D4F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52" y="1404036"/>
            <a:ext cx="7537793" cy="53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4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D5F2-5460-2144-B73C-FF25D43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 (K8s)?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A3A645-72DB-2D46-A7BC-3E70094F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Orchestrate containers across multiple hosts</a:t>
            </a:r>
          </a:p>
          <a:p>
            <a:r>
              <a:rPr lang="en-US" dirty="0"/>
              <a:t>Maximize resources (reduce idle hardware)</a:t>
            </a:r>
          </a:p>
          <a:p>
            <a:r>
              <a:rPr lang="en-US" dirty="0"/>
              <a:t>Easier update rollout</a:t>
            </a:r>
          </a:p>
          <a:p>
            <a:r>
              <a:rPr lang="en-US" dirty="0"/>
              <a:t>Scale applications on the fly</a:t>
            </a:r>
          </a:p>
          <a:p>
            <a:r>
              <a:rPr lang="en-US" dirty="0"/>
              <a:t>Health-checking and self-healing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2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D5F2-5460-2144-B73C-FF25D43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for DL/ML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AE21-91AE-5440-B655-6E421400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pods to request one ore more GPUs</a:t>
            </a:r>
          </a:p>
          <a:p>
            <a:r>
              <a:rPr lang="en-US" dirty="0"/>
              <a:t>Schedule workloads to share GPUs</a:t>
            </a:r>
          </a:p>
          <a:p>
            <a:r>
              <a:rPr lang="en-US" dirty="0"/>
              <a:t>Red Hat OpenShift allows simple K8s install &amp; maintenance on-prem</a:t>
            </a:r>
          </a:p>
          <a:p>
            <a:pPr lvl="1"/>
            <a:r>
              <a:rPr lang="en-US" dirty="0"/>
              <a:t>Consistent flavor of K8s across Cloud Providers</a:t>
            </a:r>
          </a:p>
          <a:p>
            <a:pPr lvl="1"/>
            <a:r>
              <a:rPr lang="en-US" dirty="0"/>
              <a:t>Full GPU support</a:t>
            </a:r>
          </a:p>
          <a:p>
            <a:r>
              <a:rPr lang="en-US" dirty="0"/>
              <a:t>Requires NVIDIA drivers and container runtime on worker nodes</a:t>
            </a:r>
          </a:p>
        </p:txBody>
      </p:sp>
    </p:spTree>
    <p:extLst>
      <p:ext uri="{BB962C8B-B14F-4D97-AF65-F5344CB8AC3E}">
        <p14:creationId xmlns:p14="http://schemas.microsoft.com/office/powerpoint/2010/main" val="349087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327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Automated Deep Learning</vt:lpstr>
      <vt:lpstr>Orchestration vs. Automation</vt:lpstr>
      <vt:lpstr>Public Cloud DL Services</vt:lpstr>
      <vt:lpstr>Public Cloud DL Services – Continued </vt:lpstr>
      <vt:lpstr>What is Kubernetes (K8s)?</vt:lpstr>
      <vt:lpstr>What is Kubernetes?</vt:lpstr>
      <vt:lpstr>What is Kubernetes (K8s)?</vt:lpstr>
      <vt:lpstr>Kubernetes for DL/ML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Deep Learning</dc:title>
  <dc:creator>Brad DesAulniers</dc:creator>
  <cp:lastModifiedBy>Brad DesAulniers</cp:lastModifiedBy>
  <cp:revision>8</cp:revision>
  <dcterms:created xsi:type="dcterms:W3CDTF">2019-12-03T10:46:44Z</dcterms:created>
  <dcterms:modified xsi:type="dcterms:W3CDTF">2019-12-04T13:24:48Z</dcterms:modified>
</cp:coreProperties>
</file>