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latin typeface="Segoe UI" panose="020B0502040204020203" pitchFamily="34" charset="0"/>
                <a:cs typeface="Segoe UI" panose="020B0502040204020203" pitchFamily="34" charset="0"/>
              </a:rPr>
              <a:t>AKILLI EV ELEKTRİK SİSTEMLERİ:</a:t>
            </a:r>
            <a:br>
              <a:rPr lang="en-US" sz="3600" b="1" dirty="0">
                <a:latin typeface="Segoe UI" panose="020B0502040204020203" pitchFamily="34" charset="0"/>
                <a:cs typeface="Segoe UI" panose="020B0502040204020203" pitchFamily="34" charset="0"/>
              </a:rPr>
            </a:br>
            <a:r>
              <a:rPr lang="en-US" sz="3600" b="1" dirty="0" err="1">
                <a:latin typeface="Segoe UI" panose="020B0502040204020203" pitchFamily="34" charset="0"/>
                <a:cs typeface="Segoe UI" panose="020B0502040204020203" pitchFamily="34" charset="0"/>
              </a:rPr>
              <a:t>intelliPWR</a:t>
            </a:r>
            <a:endParaRPr lang="tr-TR" sz="3600" b="1" dirty="0">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2171700" y="4419600"/>
            <a:ext cx="4800600" cy="1905000"/>
          </a:xfrm>
        </p:spPr>
        <p:txBody>
          <a:bodyPr>
            <a:normAutofit/>
          </a:bodyPr>
          <a:lstStyle/>
          <a:p>
            <a:pPr algn="l"/>
            <a:r>
              <a:rPr lang="tr-TR" sz="1800" b="1" dirty="0">
                <a:solidFill>
                  <a:srgbClr val="FF0000"/>
                </a:solidFill>
                <a:latin typeface="Segoe UI" panose="020B0502040204020203" pitchFamily="34" charset="0"/>
                <a:cs typeface="Segoe UI" panose="020B0502040204020203" pitchFamily="34" charset="0"/>
              </a:rPr>
              <a:t>Öğrenci</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Veysel</a:t>
            </a:r>
            <a:r>
              <a:rPr lang="en-US" sz="1800" b="1" dirty="0">
                <a:solidFill>
                  <a:srgbClr val="FF0000"/>
                </a:solidFill>
                <a:latin typeface="Segoe UI" panose="020B0502040204020203" pitchFamily="34" charset="0"/>
                <a:cs typeface="Segoe UI" panose="020B0502040204020203" pitchFamily="34" charset="0"/>
              </a:rPr>
              <a:t> Berk ALTUN</a:t>
            </a:r>
            <a:r>
              <a:rPr lang="tr-TR" sz="1800" b="1" dirty="0">
                <a:solidFill>
                  <a:srgbClr val="FF0000"/>
                </a:solidFill>
                <a:latin typeface="Segoe UI" panose="020B0502040204020203" pitchFamily="34" charset="0"/>
                <a:cs typeface="Segoe UI" panose="020B0502040204020203" pitchFamily="34" charset="0"/>
              </a:rPr>
              <a:t> </a:t>
            </a:r>
          </a:p>
          <a:p>
            <a:pPr algn="l"/>
            <a:endParaRPr lang="tr-TR" sz="1800" b="1" dirty="0">
              <a:solidFill>
                <a:srgbClr val="FF0000"/>
              </a:solidFill>
              <a:latin typeface="Segoe UI" panose="020B0502040204020203" pitchFamily="34" charset="0"/>
              <a:cs typeface="Segoe UI" panose="020B0502040204020203" pitchFamily="34" charset="0"/>
            </a:endParaRPr>
          </a:p>
          <a:p>
            <a:pPr algn="l"/>
            <a:r>
              <a:rPr lang="tr-TR" sz="1800" b="1" dirty="0">
                <a:solidFill>
                  <a:srgbClr val="FF0000"/>
                </a:solidFill>
                <a:latin typeface="Segoe UI" panose="020B0502040204020203" pitchFamily="34" charset="0"/>
                <a:cs typeface="Segoe UI" panose="020B0502040204020203" pitchFamily="34" charset="0"/>
              </a:rPr>
              <a:t>Kurum/Bölüm:</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Bilgisayar</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Mühendisliği</a:t>
            </a:r>
            <a:r>
              <a:rPr lang="en-US" sz="1800" b="1" dirty="0">
                <a:solidFill>
                  <a:srgbClr val="FF0000"/>
                </a:solidFill>
                <a:latin typeface="Segoe UI" panose="020B0502040204020203" pitchFamily="34" charset="0"/>
                <a:cs typeface="Segoe UI" panose="020B0502040204020203" pitchFamily="34" charset="0"/>
              </a:rPr>
              <a:t>, </a:t>
            </a:r>
          </a:p>
          <a:p>
            <a:pPr algn="l"/>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Pamukkale</a:t>
            </a:r>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Üniversitesi</a:t>
            </a:r>
            <a:r>
              <a:rPr lang="en-US" sz="1800" b="1" dirty="0">
                <a:solidFill>
                  <a:srgbClr val="FF0000"/>
                </a:solidFill>
                <a:latin typeface="Segoe UI" panose="020B0502040204020203" pitchFamily="34" charset="0"/>
                <a:cs typeface="Segoe UI" panose="020B0502040204020203" pitchFamily="34" charset="0"/>
              </a:rPr>
              <a:t>,</a:t>
            </a:r>
          </a:p>
          <a:p>
            <a:pPr algn="l"/>
            <a:r>
              <a:rPr lang="en-US" sz="1800" b="1" dirty="0">
                <a:solidFill>
                  <a:srgbClr val="FF0000"/>
                </a:solidFill>
                <a:latin typeface="Segoe UI" panose="020B0502040204020203" pitchFamily="34" charset="0"/>
                <a:cs typeface="Segoe UI" panose="020B0502040204020203" pitchFamily="34" charset="0"/>
              </a:rPr>
              <a:t>		</a:t>
            </a:r>
            <a:r>
              <a:rPr lang="en-US" sz="1800" b="1" dirty="0" err="1">
                <a:solidFill>
                  <a:srgbClr val="FF0000"/>
                </a:solidFill>
                <a:latin typeface="Segoe UI" panose="020B0502040204020203" pitchFamily="34" charset="0"/>
                <a:cs typeface="Segoe UI" panose="020B0502040204020203" pitchFamily="34" charset="0"/>
              </a:rPr>
              <a:t>Denizli</a:t>
            </a:r>
            <a:endParaRPr lang="tr-TR" sz="1800" b="1" dirty="0">
              <a:solidFill>
                <a:srgbClr val="FF0000"/>
              </a:solidFill>
              <a:latin typeface="Segoe UI" panose="020B0502040204020203" pitchFamily="34" charset="0"/>
              <a:cs typeface="Segoe UI" panose="020B0502040204020203" pitchFamily="34" charset="0"/>
            </a:endParaRPr>
          </a:p>
          <a:p>
            <a:pPr algn="l"/>
            <a:endParaRPr lang="tr-TR" sz="1800" b="1" dirty="0">
              <a:solidFill>
                <a:srgbClr val="FF0000"/>
              </a:solidFill>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Konu ve Amaç</a:t>
            </a:r>
          </a:p>
        </p:txBody>
      </p:sp>
      <p:sp>
        <p:nvSpPr>
          <p:cNvPr id="3" name="Content Placeholder 2"/>
          <p:cNvSpPr>
            <a:spLocks noGrp="1"/>
          </p:cNvSpPr>
          <p:nvPr>
            <p:ph idx="1"/>
          </p:nvPr>
        </p:nvSpPr>
        <p:spPr/>
        <p:txBody>
          <a:bodyPr>
            <a:normAutofit/>
          </a:bodyPr>
          <a:lstStyle/>
          <a:p>
            <a:pPr marL="0" indent="0">
              <a:buNone/>
            </a:pPr>
            <a:r>
              <a:rPr lang="tr-TR" sz="2000" dirty="0">
                <a:latin typeface="Segoe UI" panose="020B0502040204020203" pitchFamily="34" charset="0"/>
                <a:cs typeface="Segoe UI" panose="020B0502040204020203" pitchFamily="34" charset="0"/>
              </a:rPr>
              <a:t>Elektriğin ulaştığı her alanda hayata geçirilmesi planlanan bu projede günümüzün priz temelleri yeniden ele alınmış ve tasarımı konusunda </a:t>
            </a:r>
            <a:r>
              <a:rPr lang="tr-TR" sz="2000" dirty="0" err="1">
                <a:latin typeface="Segoe UI" panose="020B0502040204020203" pitchFamily="34" charset="0"/>
                <a:cs typeface="Segoe UI" panose="020B0502040204020203" pitchFamily="34" charset="0"/>
              </a:rPr>
              <a:t>inovatif</a:t>
            </a:r>
            <a:r>
              <a:rPr lang="tr-TR" sz="2000" dirty="0">
                <a:latin typeface="Segoe UI" panose="020B0502040204020203" pitchFamily="34" charset="0"/>
                <a:cs typeface="Segoe UI" panose="020B0502040204020203" pitchFamily="34" charset="0"/>
              </a:rPr>
              <a:t> bir fikir ortaya atılmıştır. Yeniden tasarlanan bu prizler ile gelecekte üretilecek olan yeni nesil akıllı ev aygıtlarının bu prizler ile haberleşmesi sağlanmış ve bu akıllı ev aygıtlarının prizler yardımıyla uzaktan denetimi ve yönetimi gerçekleştirilmiştir.</a:t>
            </a:r>
          </a:p>
          <a:p>
            <a:pPr marL="0" indent="0">
              <a:buNone/>
            </a:pPr>
            <a:endParaRPr lang="en-US" sz="2000" dirty="0">
              <a:latin typeface="Segoe UI" panose="020B0502040204020203" pitchFamily="34" charset="0"/>
              <a:cs typeface="Segoe UI" panose="020B0502040204020203" pitchFamily="34" charset="0"/>
            </a:endParaRPr>
          </a:p>
          <a:p>
            <a:pPr marL="0" indent="0">
              <a:buNone/>
            </a:pPr>
            <a:r>
              <a:rPr lang="tr-TR" sz="2000" dirty="0">
                <a:latin typeface="Segoe UI" panose="020B0502040204020203" pitchFamily="34" charset="0"/>
                <a:cs typeface="Segoe UI" panose="020B0502040204020203" pitchFamily="34" charset="0"/>
              </a:rPr>
              <a:t>Ortaya atılan bu yeni priz tasarımı fikrinde, priz soketlerinin faz ve nötr pimlerini altına </a:t>
            </a:r>
            <a:r>
              <a:rPr lang="tr-TR" sz="2000" i="1" dirty="0">
                <a:latin typeface="Segoe UI" panose="020B0502040204020203" pitchFamily="34" charset="0"/>
                <a:cs typeface="Segoe UI" panose="020B0502040204020203" pitchFamily="34" charset="0"/>
              </a:rPr>
              <a:t>5</a:t>
            </a:r>
            <a:r>
              <a:rPr lang="tr-TR" sz="2000" dirty="0">
                <a:latin typeface="Segoe UI" panose="020B0502040204020203" pitchFamily="34" charset="0"/>
                <a:cs typeface="Segoe UI" panose="020B0502040204020203" pitchFamily="34" charset="0"/>
              </a:rPr>
              <a:t> adet küçük bağlantı pimi eklenmiş ve bu pimler yardımı ile prize bağlanan aygıtların geçerli priz ile haberleşmesi amaçlanmıştır. </a:t>
            </a:r>
          </a:p>
          <a:p>
            <a:pPr marL="0" indent="0">
              <a:buNone/>
            </a:pP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Özgün Değer</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Proje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diğer</a:t>
            </a:r>
            <a:r>
              <a:rPr lang="en-US" sz="2000" dirty="0">
                <a:latin typeface="Segoe UI" panose="020B0502040204020203" pitchFamily="34" charset="0"/>
                <a:cs typeface="Segoe UI" panose="020B0502040204020203" pitchFamily="34" charset="0"/>
              </a:rPr>
              <a:t> IoT </a:t>
            </a:r>
            <a:r>
              <a:rPr lang="en-US" sz="2000" dirty="0" err="1">
                <a:latin typeface="Segoe UI" panose="020B0502040204020203" pitchFamily="34" charset="0"/>
                <a:cs typeface="Segoe UI" panose="020B0502040204020203" pitchFamily="34" charset="0"/>
              </a:rPr>
              <a:t>sistemlerinden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farklı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olarak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kurulum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gerektirmeyen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sahiptir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Tasarlanan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akıllı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prizlere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herhangi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nesil</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aygıt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bağlandığında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aplikasyon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haberleşme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kurulumu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gerektirmez</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evinizin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sistemine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nesil</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aygıt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anında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eklenir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Yaygın Etki</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Projenin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hayata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geçirilmesi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durumunda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elektroniğinde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yaşanabilecek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kazalar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azaltılabilir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yaşanabilecek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herhangi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kaza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önceden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tahmin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edilebilir</a:t>
            </a:r>
            <a:r>
              <a:rPr lang="en-US" sz="2000" dirty="0">
                <a:latin typeface="Segoe UI" panose="020B0502040204020203" pitchFamily="34" charset="0"/>
                <a:cs typeface="Segoe UI" panose="020B0502040204020203" pitchFamily="34" charset="0"/>
              </a:rPr>
              <a:t>.</a:t>
            </a:r>
          </a:p>
          <a:p>
            <a:pPr marL="0" indent="0">
              <a:buNone/>
            </a:pPr>
            <a:endParaRPr lang="en-US" sz="2000" dirty="0">
              <a:latin typeface="Segoe UI" panose="020B0502040204020203" pitchFamily="34" charset="0"/>
              <a:cs typeface="Segoe UI" panose="020B0502040204020203" pitchFamily="34" charset="0"/>
            </a:endParaRPr>
          </a:p>
          <a:p>
            <a:pPr marL="0" indent="0">
              <a:buNone/>
            </a:pPr>
            <a:r>
              <a:rPr lang="en-US" sz="2000" dirty="0" err="1">
                <a:latin typeface="Segoe UI" panose="020B0502040204020203" pitchFamily="34" charset="0"/>
                <a:cs typeface="Segoe UI" panose="020B0502040204020203" pitchFamily="34" charset="0"/>
              </a:rPr>
              <a:t>Benzer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şekilde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kullanıcıların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ev</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elektroniğindeki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yetkinlikleri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arttırılabilir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bütünlük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felsefesini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benimsemesi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nedeniyle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karmaşası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azaltılmış</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olunur</a:t>
            </a:r>
            <a:r>
              <a:rPr lang="en-US" sz="2000" dirty="0">
                <a:latin typeface="Segoe UI" panose="020B0502040204020203" pitchFamily="34" charset="0"/>
                <a:cs typeface="Segoe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Uygulanabilirlik</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Günümüzde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kullanılan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hemen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hemen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bütün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teknolojik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aletlerin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elektrik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temelli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olması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nedeniyle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günlük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hayatın</a:t>
            </a:r>
            <a:r>
              <a:rPr lang="en-US" sz="2000" dirty="0">
                <a:latin typeface="Segoe UI" panose="020B0502040204020203" pitchFamily="34" charset="0"/>
                <a:cs typeface="Segoe UI" panose="020B0502040204020203" pitchFamily="34" charset="0"/>
              </a:rPr>
              <a:t> her </a:t>
            </a:r>
            <a:r>
              <a:rPr lang="en-US" sz="2000" dirty="0" err="1">
                <a:latin typeface="Segoe UI" panose="020B0502040204020203" pitchFamily="34" charset="0"/>
                <a:cs typeface="Segoe UI" panose="020B0502040204020203" pitchFamily="34" charset="0"/>
              </a:rPr>
              <a:t>alanını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kapsar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Segoe UI" panose="020B0502040204020203" pitchFamily="34" charset="0"/>
                <a:cs typeface="Segoe UI" panose="020B0502040204020203" pitchFamily="34" charset="0"/>
              </a:rPr>
              <a:t>Gerçekleştirme Yöntemi</a:t>
            </a:r>
          </a:p>
        </p:txBody>
      </p:sp>
      <p:sp>
        <p:nvSpPr>
          <p:cNvPr id="3" name="Content Placeholder 2"/>
          <p:cNvSpPr>
            <a:spLocks noGrp="1"/>
          </p:cNvSpPr>
          <p:nvPr>
            <p:ph idx="1"/>
          </p:nvPr>
        </p:nvSpPr>
        <p:spPr/>
        <p:txBody>
          <a:bodyPr>
            <a:normAutofit/>
          </a:bodyPr>
          <a:lstStyle/>
          <a:p>
            <a:pPr marL="0" indent="0">
              <a:buNone/>
            </a:pPr>
            <a:r>
              <a:rPr lang="en-US" sz="2000" dirty="0" err="1">
                <a:latin typeface="Segoe UI" panose="020B0502040204020203" pitchFamily="34" charset="0"/>
                <a:cs typeface="Segoe UI" panose="020B0502040204020203" pitchFamily="34" charset="0"/>
              </a:rPr>
              <a:t>Yeni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tasarlanan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prizlerin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yapılardaki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eski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sistemler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ile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değiştirilmesi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sonucu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geçerli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yapılar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akıllı</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bir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haline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getirilebilir</a:t>
            </a:r>
            <a:r>
              <a:rPr lang="en-US" sz="2000" dirty="0">
                <a:latin typeface="Segoe UI" panose="020B0502040204020203" pitchFamily="34" charset="0"/>
                <a:cs typeface="Segoe UI" panose="020B0502040204020203" pitchFamily="34" charset="0"/>
              </a:rPr>
              <a:t>.</a:t>
            </a:r>
            <a:endParaRPr lang="tr-TR" sz="2000" dirty="0">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217</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UI</vt:lpstr>
      <vt:lpstr>Office Theme</vt:lpstr>
      <vt:lpstr>AKILLI EV ELEKTRİK SİSTEMLERİ: intelliPWR</vt:lpstr>
      <vt:lpstr>Konu ve Amaç</vt:lpstr>
      <vt:lpstr>Özgün Değer</vt:lpstr>
      <vt:lpstr>Yaygın Etki</vt:lpstr>
      <vt:lpstr>Uygulanabilirlik</vt:lpstr>
      <vt:lpstr>Gerçekleştirme Yöntemi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 ADI</dc:title>
  <dc:creator>ozgucan</dc:creator>
  <cp:lastModifiedBy>VEYSEL BERK ALTUN</cp:lastModifiedBy>
  <cp:revision>22</cp:revision>
  <dcterms:created xsi:type="dcterms:W3CDTF">2006-08-16T00:00:00Z</dcterms:created>
  <dcterms:modified xsi:type="dcterms:W3CDTF">2018-05-30T08:58:30Z</dcterms:modified>
</cp:coreProperties>
</file>