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22" r:id="rId2"/>
    <p:sldId id="534" r:id="rId3"/>
    <p:sldId id="536" r:id="rId4"/>
    <p:sldId id="553" r:id="rId5"/>
    <p:sldId id="535" r:id="rId6"/>
    <p:sldId id="552" r:id="rId7"/>
    <p:sldId id="538" r:id="rId8"/>
    <p:sldId id="541" r:id="rId9"/>
    <p:sldId id="407" r:id="rId10"/>
    <p:sldId id="550" r:id="rId11"/>
    <p:sldId id="551" r:id="rId12"/>
    <p:sldId id="542" r:id="rId13"/>
    <p:sldId id="545" r:id="rId14"/>
    <p:sldId id="544" r:id="rId15"/>
    <p:sldId id="540" r:id="rId16"/>
    <p:sldId id="546" r:id="rId17"/>
    <p:sldId id="533" r:id="rId1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499ACB-CDAA-754C-B870-4AEA8569783C}">
          <p14:sldIdLst>
            <p14:sldId id="422"/>
            <p14:sldId id="534"/>
            <p14:sldId id="536"/>
            <p14:sldId id="553"/>
            <p14:sldId id="535"/>
            <p14:sldId id="552"/>
            <p14:sldId id="538"/>
            <p14:sldId id="541"/>
            <p14:sldId id="407"/>
            <p14:sldId id="550"/>
            <p14:sldId id="551"/>
            <p14:sldId id="542"/>
            <p14:sldId id="545"/>
            <p14:sldId id="544"/>
            <p14:sldId id="540"/>
            <p14:sldId id="546"/>
            <p14:sldId id="533"/>
          </p14:sldIdLst>
        </p14:section>
        <p14:section name="Slide Deck" id="{02E317B3-C9B0-4645-834B-248485F7E11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au, Vivian M." initials="BVM" lastIdx="1" clrIdx="0">
    <p:extLst>
      <p:ext uri="{19B8F6BF-5375-455C-9EA6-DF929625EA0E}">
        <p15:presenceInfo xmlns:p15="http://schemas.microsoft.com/office/powerpoint/2012/main" userId="S::bernau.2@buckeyemail.osu.edu::5248f8dc-d72c-4250-a407-6d4ec056dcc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 clrMode="gray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766D"/>
    <a:srgbClr val="FF781D"/>
    <a:srgbClr val="907048"/>
    <a:srgbClr val="D7711B"/>
    <a:srgbClr val="D9D9D9"/>
    <a:srgbClr val="2FC27D"/>
    <a:srgbClr val="6BC1F7"/>
    <a:srgbClr val="A3A404"/>
    <a:srgbClr val="EB88F6"/>
    <a:srgbClr val="716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1" autoAdjust="0"/>
    <p:restoredTop sz="91551" autoAdjust="0"/>
  </p:normalViewPr>
  <p:slideViewPr>
    <p:cSldViewPr snapToGrid="0" snapToObjects="1">
      <p:cViewPr varScale="1">
        <p:scale>
          <a:sx n="106" d="100"/>
          <a:sy n="106" d="100"/>
        </p:scale>
        <p:origin x="126" y="168"/>
      </p:cViewPr>
      <p:guideLst>
        <p:guide orient="horz" pos="2160"/>
        <p:guide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9" d="100"/>
          <a:sy n="59" d="100"/>
        </p:scale>
        <p:origin x="2532" y="6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82F5C7-7094-4FE9-8EDF-23C403F192A2}" type="doc">
      <dgm:prSet loTypeId="urn:microsoft.com/office/officeart/2005/8/layout/orgChart1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9CB2921B-A461-41B1-B82E-DBDD04C59508}">
      <dgm:prSet phldrT="[Text]"/>
      <dgm:spPr/>
      <dgm:t>
        <a:bodyPr/>
        <a:lstStyle/>
        <a:p>
          <a:r>
            <a:rPr lang="en-US" dirty="0"/>
            <a:t>Taxonomy</a:t>
          </a:r>
        </a:p>
      </dgm:t>
    </dgm:pt>
    <dgm:pt modelId="{270DFCD1-9978-4E86-B29A-F204E0407FDF}" type="parTrans" cxnId="{F6310B1F-E469-43A2-AAC1-E5A784C71198}">
      <dgm:prSet/>
      <dgm:spPr/>
      <dgm:t>
        <a:bodyPr/>
        <a:lstStyle/>
        <a:p>
          <a:endParaRPr lang="en-US"/>
        </a:p>
      </dgm:t>
    </dgm:pt>
    <dgm:pt modelId="{E649A150-4D4C-480A-8FB0-DCCE546D748F}" type="sibTrans" cxnId="{F6310B1F-E469-43A2-AAC1-E5A784C71198}">
      <dgm:prSet/>
      <dgm:spPr/>
      <dgm:t>
        <a:bodyPr/>
        <a:lstStyle/>
        <a:p>
          <a:endParaRPr lang="en-US"/>
        </a:p>
      </dgm:t>
    </dgm:pt>
    <dgm:pt modelId="{3693E8AF-CCD8-49FE-8287-D21C5FE4E6BD}">
      <dgm:prSet phldrT="[Text]"/>
      <dgm:spPr/>
      <dgm:t>
        <a:bodyPr/>
        <a:lstStyle/>
        <a:p>
          <a:r>
            <a:rPr lang="en-US" dirty="0"/>
            <a:t>Accession Passport Data</a:t>
          </a:r>
        </a:p>
      </dgm:t>
    </dgm:pt>
    <dgm:pt modelId="{B2EA4FEC-2B7C-4EA8-B2E5-ADAAD2688A98}" type="parTrans" cxnId="{93E91454-6795-41BD-9BDA-3BFA6CF45809}">
      <dgm:prSet/>
      <dgm:spPr/>
      <dgm:t>
        <a:bodyPr/>
        <a:lstStyle/>
        <a:p>
          <a:endParaRPr lang="en-US"/>
        </a:p>
      </dgm:t>
    </dgm:pt>
    <dgm:pt modelId="{DC077974-59C0-4613-978E-BA201CB2B202}" type="sibTrans" cxnId="{93E91454-6795-41BD-9BDA-3BFA6CF45809}">
      <dgm:prSet/>
      <dgm:spPr/>
      <dgm:t>
        <a:bodyPr/>
        <a:lstStyle/>
        <a:p>
          <a:endParaRPr lang="en-US"/>
        </a:p>
      </dgm:t>
    </dgm:pt>
    <dgm:pt modelId="{438291EF-6B27-4132-A39A-09673CEEEABC}">
      <dgm:prSet phldrT="[Text]"/>
      <dgm:spPr/>
      <dgm:t>
        <a:bodyPr/>
        <a:lstStyle/>
        <a:p>
          <a:r>
            <a:rPr lang="en-US" dirty="0"/>
            <a:t>Orders</a:t>
          </a:r>
        </a:p>
      </dgm:t>
    </dgm:pt>
    <dgm:pt modelId="{C026B7EB-879F-46DF-9D93-E7E71CF16F06}" type="parTrans" cxnId="{5DD57E8B-5C2F-46FF-8BD0-8C76401F23F0}">
      <dgm:prSet/>
      <dgm:spPr/>
      <dgm:t>
        <a:bodyPr/>
        <a:lstStyle/>
        <a:p>
          <a:endParaRPr lang="en-US"/>
        </a:p>
      </dgm:t>
    </dgm:pt>
    <dgm:pt modelId="{195E9360-BB84-47E0-A746-46413AEBE171}" type="sibTrans" cxnId="{5DD57E8B-5C2F-46FF-8BD0-8C76401F23F0}">
      <dgm:prSet/>
      <dgm:spPr/>
      <dgm:t>
        <a:bodyPr/>
        <a:lstStyle/>
        <a:p>
          <a:endParaRPr lang="en-US"/>
        </a:p>
      </dgm:t>
    </dgm:pt>
    <dgm:pt modelId="{2E25B2D8-EC2F-4037-84EE-17171B4F5DF2}">
      <dgm:prSet phldrT="[Text]"/>
      <dgm:spPr/>
      <dgm:t>
        <a:bodyPr/>
        <a:lstStyle/>
        <a:p>
          <a:r>
            <a:rPr lang="en-US" dirty="0"/>
            <a:t>Inventory</a:t>
          </a:r>
        </a:p>
      </dgm:t>
    </dgm:pt>
    <dgm:pt modelId="{A0C8E4A9-2BCC-40E5-A635-686D8A4DB394}" type="parTrans" cxnId="{6A2D9FCD-59CC-457A-AF75-D5E68CDB6708}">
      <dgm:prSet/>
      <dgm:spPr/>
      <dgm:t>
        <a:bodyPr/>
        <a:lstStyle/>
        <a:p>
          <a:endParaRPr lang="en-US"/>
        </a:p>
      </dgm:t>
    </dgm:pt>
    <dgm:pt modelId="{D8DD3717-1D4F-47F4-904E-13C782130312}" type="sibTrans" cxnId="{6A2D9FCD-59CC-457A-AF75-D5E68CDB6708}">
      <dgm:prSet/>
      <dgm:spPr/>
      <dgm:t>
        <a:bodyPr/>
        <a:lstStyle/>
        <a:p>
          <a:endParaRPr lang="en-US"/>
        </a:p>
      </dgm:t>
    </dgm:pt>
    <dgm:pt modelId="{02A213FE-9B54-42B4-BA4F-AB5D45902419}">
      <dgm:prSet phldrT="[Text]"/>
      <dgm:spPr/>
      <dgm:t>
        <a:bodyPr/>
        <a:lstStyle/>
        <a:p>
          <a:r>
            <a:rPr lang="en-US" dirty="0"/>
            <a:t>Descriptors</a:t>
          </a:r>
        </a:p>
      </dgm:t>
    </dgm:pt>
    <dgm:pt modelId="{D1300E34-3D86-4043-9961-D29121B6E50A}" type="parTrans" cxnId="{99CB0611-C7EA-4E8B-B348-FF48006DD3E9}">
      <dgm:prSet/>
      <dgm:spPr/>
      <dgm:t>
        <a:bodyPr/>
        <a:lstStyle/>
        <a:p>
          <a:endParaRPr lang="en-US"/>
        </a:p>
      </dgm:t>
    </dgm:pt>
    <dgm:pt modelId="{BB6766E2-13DA-4D62-AC0D-3C40A858B6E3}" type="sibTrans" cxnId="{99CB0611-C7EA-4E8B-B348-FF48006DD3E9}">
      <dgm:prSet/>
      <dgm:spPr/>
      <dgm:t>
        <a:bodyPr/>
        <a:lstStyle/>
        <a:p>
          <a:endParaRPr lang="en-US"/>
        </a:p>
      </dgm:t>
    </dgm:pt>
    <dgm:pt modelId="{804163CA-45F9-4981-B7D2-FF56D152E096}">
      <dgm:prSet phldrT="[Text]"/>
      <dgm:spPr/>
      <dgm:t>
        <a:bodyPr/>
        <a:lstStyle/>
        <a:p>
          <a:r>
            <a:rPr lang="en-US" dirty="0"/>
            <a:t>Images</a:t>
          </a:r>
        </a:p>
      </dgm:t>
    </dgm:pt>
    <dgm:pt modelId="{0889C60F-7A56-48A6-A2AC-CF73FD3B67BE}" type="parTrans" cxnId="{7F1F0A28-6842-4CDB-BDCE-6FEEA019B3E6}">
      <dgm:prSet/>
      <dgm:spPr/>
      <dgm:t>
        <a:bodyPr/>
        <a:lstStyle/>
        <a:p>
          <a:endParaRPr lang="en-US"/>
        </a:p>
      </dgm:t>
    </dgm:pt>
    <dgm:pt modelId="{4AB325F5-8054-4F24-A0FD-3334B345B3EC}" type="sibTrans" cxnId="{7F1F0A28-6842-4CDB-BDCE-6FEEA019B3E6}">
      <dgm:prSet/>
      <dgm:spPr/>
      <dgm:t>
        <a:bodyPr/>
        <a:lstStyle/>
        <a:p>
          <a:endParaRPr lang="en-US"/>
        </a:p>
      </dgm:t>
    </dgm:pt>
    <dgm:pt modelId="{09E07226-D367-4AD7-9825-A2A1C1CC8985}">
      <dgm:prSet phldrT="[Text]"/>
      <dgm:spPr/>
      <dgm:t>
        <a:bodyPr/>
        <a:lstStyle/>
        <a:p>
          <a:r>
            <a:rPr lang="en-US" dirty="0"/>
            <a:t>Field/Lab Actions</a:t>
          </a:r>
        </a:p>
      </dgm:t>
    </dgm:pt>
    <dgm:pt modelId="{383CA907-94E2-4CC9-82D9-B1E909F5F4C8}" type="parTrans" cxnId="{D33C40AF-2410-4AEB-9CAB-6FA794C7E071}">
      <dgm:prSet/>
      <dgm:spPr/>
      <dgm:t>
        <a:bodyPr/>
        <a:lstStyle/>
        <a:p>
          <a:endParaRPr lang="en-US"/>
        </a:p>
      </dgm:t>
    </dgm:pt>
    <dgm:pt modelId="{767F177B-E1E9-421C-B7C8-754E9C5A0297}" type="sibTrans" cxnId="{D33C40AF-2410-4AEB-9CAB-6FA794C7E071}">
      <dgm:prSet/>
      <dgm:spPr/>
      <dgm:t>
        <a:bodyPr/>
        <a:lstStyle/>
        <a:p>
          <a:endParaRPr lang="en-US"/>
        </a:p>
      </dgm:t>
    </dgm:pt>
    <dgm:pt modelId="{FF9DE633-A84D-4156-B3BB-90D0817F3AAB}" type="pres">
      <dgm:prSet presAssocID="{5F82F5C7-7094-4FE9-8EDF-23C403F192A2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D091DD10-0E00-4CBE-9CE4-B45C14C9D66F}" type="pres">
      <dgm:prSet presAssocID="{9CB2921B-A461-41B1-B82E-DBDD04C59508}" presName="hierRoot1" presStyleCnt="0">
        <dgm:presLayoutVars>
          <dgm:hierBranch val="init"/>
        </dgm:presLayoutVars>
      </dgm:prSet>
      <dgm:spPr/>
    </dgm:pt>
    <dgm:pt modelId="{D2EAD4AE-67BC-4A11-A472-87BEEB6CDF9C}" type="pres">
      <dgm:prSet presAssocID="{9CB2921B-A461-41B1-B82E-DBDD04C59508}" presName="rootComposite1" presStyleCnt="0"/>
      <dgm:spPr/>
    </dgm:pt>
    <dgm:pt modelId="{B667F0FB-65BC-49A5-B3A5-56FD31F78764}" type="pres">
      <dgm:prSet presAssocID="{9CB2921B-A461-41B1-B82E-DBDD04C59508}" presName="rootText1" presStyleLbl="node0" presStyleIdx="0" presStyleCnt="1" custScaleX="152357">
        <dgm:presLayoutVars>
          <dgm:chPref val="3"/>
        </dgm:presLayoutVars>
      </dgm:prSet>
      <dgm:spPr/>
    </dgm:pt>
    <dgm:pt modelId="{88F02D9B-08C1-47C3-8133-6852573780D8}" type="pres">
      <dgm:prSet presAssocID="{9CB2921B-A461-41B1-B82E-DBDD04C59508}" presName="rootConnector1" presStyleLbl="node1" presStyleIdx="0" presStyleCnt="0"/>
      <dgm:spPr/>
    </dgm:pt>
    <dgm:pt modelId="{37FCB180-5A9F-4340-9334-FA0F2FC4830E}" type="pres">
      <dgm:prSet presAssocID="{9CB2921B-A461-41B1-B82E-DBDD04C59508}" presName="hierChild2" presStyleCnt="0"/>
      <dgm:spPr/>
    </dgm:pt>
    <dgm:pt modelId="{97C73C00-703B-41C7-8683-5735750D8AA8}" type="pres">
      <dgm:prSet presAssocID="{B2EA4FEC-2B7C-4EA8-B2E5-ADAAD2688A98}" presName="Name37" presStyleLbl="parChTrans1D2" presStyleIdx="0" presStyleCnt="1"/>
      <dgm:spPr/>
    </dgm:pt>
    <dgm:pt modelId="{F25B9E0B-2386-41F3-9FEA-5A2D32A34022}" type="pres">
      <dgm:prSet presAssocID="{3693E8AF-CCD8-49FE-8287-D21C5FE4E6BD}" presName="hierRoot2" presStyleCnt="0">
        <dgm:presLayoutVars>
          <dgm:hierBranch val="init"/>
        </dgm:presLayoutVars>
      </dgm:prSet>
      <dgm:spPr/>
    </dgm:pt>
    <dgm:pt modelId="{38321BD4-F5C0-4577-9C25-11A6536F3948}" type="pres">
      <dgm:prSet presAssocID="{3693E8AF-CCD8-49FE-8287-D21C5FE4E6BD}" presName="rootComposite" presStyleCnt="0"/>
      <dgm:spPr/>
    </dgm:pt>
    <dgm:pt modelId="{FB3956FE-440E-4025-80BE-25BE8FA869F5}" type="pres">
      <dgm:prSet presAssocID="{3693E8AF-CCD8-49FE-8287-D21C5FE4E6BD}" presName="rootText" presStyleLbl="node2" presStyleIdx="0" presStyleCnt="1" custScaleX="153431">
        <dgm:presLayoutVars>
          <dgm:chPref val="3"/>
        </dgm:presLayoutVars>
      </dgm:prSet>
      <dgm:spPr/>
    </dgm:pt>
    <dgm:pt modelId="{115470AC-8B8C-4FCA-A51B-48594AE3DB3A}" type="pres">
      <dgm:prSet presAssocID="{3693E8AF-CCD8-49FE-8287-D21C5FE4E6BD}" presName="rootConnector" presStyleLbl="node2" presStyleIdx="0" presStyleCnt="1"/>
      <dgm:spPr/>
    </dgm:pt>
    <dgm:pt modelId="{CB0493F0-0376-4F95-8904-F13AAD042978}" type="pres">
      <dgm:prSet presAssocID="{3693E8AF-CCD8-49FE-8287-D21C5FE4E6BD}" presName="hierChild4" presStyleCnt="0"/>
      <dgm:spPr/>
    </dgm:pt>
    <dgm:pt modelId="{58F6FBE0-477E-402D-A051-CDA2DA0C421A}" type="pres">
      <dgm:prSet presAssocID="{C026B7EB-879F-46DF-9D93-E7E71CF16F06}" presName="Name37" presStyleLbl="parChTrans1D3" presStyleIdx="0" presStyleCnt="2"/>
      <dgm:spPr/>
    </dgm:pt>
    <dgm:pt modelId="{70D8B007-B9D9-4250-A7C9-59269D24D455}" type="pres">
      <dgm:prSet presAssocID="{438291EF-6B27-4132-A39A-09673CEEEABC}" presName="hierRoot2" presStyleCnt="0">
        <dgm:presLayoutVars>
          <dgm:hierBranch/>
        </dgm:presLayoutVars>
      </dgm:prSet>
      <dgm:spPr/>
    </dgm:pt>
    <dgm:pt modelId="{8F9A417A-68F2-438C-BA87-C3FAC25F28A9}" type="pres">
      <dgm:prSet presAssocID="{438291EF-6B27-4132-A39A-09673CEEEABC}" presName="rootComposite" presStyleCnt="0"/>
      <dgm:spPr/>
    </dgm:pt>
    <dgm:pt modelId="{5A90A348-AAAA-467A-AF04-FDC1338FC2D6}" type="pres">
      <dgm:prSet presAssocID="{438291EF-6B27-4132-A39A-09673CEEEABC}" presName="rootText" presStyleLbl="node3" presStyleIdx="0" presStyleCnt="2">
        <dgm:presLayoutVars>
          <dgm:chPref val="3"/>
        </dgm:presLayoutVars>
      </dgm:prSet>
      <dgm:spPr/>
    </dgm:pt>
    <dgm:pt modelId="{9D126A78-1B2B-49DC-8DCF-49307D7FD7A3}" type="pres">
      <dgm:prSet presAssocID="{438291EF-6B27-4132-A39A-09673CEEEABC}" presName="rootConnector" presStyleLbl="node3" presStyleIdx="0" presStyleCnt="2"/>
      <dgm:spPr/>
    </dgm:pt>
    <dgm:pt modelId="{9F86D141-81E1-4377-9968-817CBB166F1B}" type="pres">
      <dgm:prSet presAssocID="{438291EF-6B27-4132-A39A-09673CEEEABC}" presName="hierChild4" presStyleCnt="0"/>
      <dgm:spPr/>
    </dgm:pt>
    <dgm:pt modelId="{03B2B467-83B5-4EF9-BAD1-61D1BE6EFF55}" type="pres">
      <dgm:prSet presAssocID="{438291EF-6B27-4132-A39A-09673CEEEABC}" presName="hierChild5" presStyleCnt="0"/>
      <dgm:spPr/>
    </dgm:pt>
    <dgm:pt modelId="{76FD808F-84C4-4048-B2C2-8A4B4E8D0EDA}" type="pres">
      <dgm:prSet presAssocID="{A0C8E4A9-2BCC-40E5-A635-686D8A4DB394}" presName="Name37" presStyleLbl="parChTrans1D3" presStyleIdx="1" presStyleCnt="2"/>
      <dgm:spPr/>
    </dgm:pt>
    <dgm:pt modelId="{AAD360AE-DF95-4913-8375-372F967B6E49}" type="pres">
      <dgm:prSet presAssocID="{2E25B2D8-EC2F-4037-84EE-17171B4F5DF2}" presName="hierRoot2" presStyleCnt="0">
        <dgm:presLayoutVars>
          <dgm:hierBranch/>
        </dgm:presLayoutVars>
      </dgm:prSet>
      <dgm:spPr/>
    </dgm:pt>
    <dgm:pt modelId="{5FEF3E4E-F9A9-4ED8-8856-ADAB665CA1B9}" type="pres">
      <dgm:prSet presAssocID="{2E25B2D8-EC2F-4037-84EE-17171B4F5DF2}" presName="rootComposite" presStyleCnt="0"/>
      <dgm:spPr/>
    </dgm:pt>
    <dgm:pt modelId="{C0EDA69C-C9CC-4A85-82EF-0225F49E8D84}" type="pres">
      <dgm:prSet presAssocID="{2E25B2D8-EC2F-4037-84EE-17171B4F5DF2}" presName="rootText" presStyleLbl="node3" presStyleIdx="1" presStyleCnt="2">
        <dgm:presLayoutVars>
          <dgm:chPref val="3"/>
        </dgm:presLayoutVars>
      </dgm:prSet>
      <dgm:spPr/>
    </dgm:pt>
    <dgm:pt modelId="{2E07A47D-0BE9-457F-967F-950D1714E509}" type="pres">
      <dgm:prSet presAssocID="{2E25B2D8-EC2F-4037-84EE-17171B4F5DF2}" presName="rootConnector" presStyleLbl="node3" presStyleIdx="1" presStyleCnt="2"/>
      <dgm:spPr/>
    </dgm:pt>
    <dgm:pt modelId="{09F50093-B279-4322-B26E-693716DA3BFC}" type="pres">
      <dgm:prSet presAssocID="{2E25B2D8-EC2F-4037-84EE-17171B4F5DF2}" presName="hierChild4" presStyleCnt="0"/>
      <dgm:spPr/>
    </dgm:pt>
    <dgm:pt modelId="{8A2F7099-74DC-4BAB-912E-2E89B9665D48}" type="pres">
      <dgm:prSet presAssocID="{D1300E34-3D86-4043-9961-D29121B6E50A}" presName="Name35" presStyleLbl="parChTrans1D4" presStyleIdx="0" presStyleCnt="3"/>
      <dgm:spPr/>
    </dgm:pt>
    <dgm:pt modelId="{73318BFC-D6FF-4861-9219-7A0C3FC58046}" type="pres">
      <dgm:prSet presAssocID="{02A213FE-9B54-42B4-BA4F-AB5D45902419}" presName="hierRoot2" presStyleCnt="0">
        <dgm:presLayoutVars>
          <dgm:hierBranch val="init"/>
        </dgm:presLayoutVars>
      </dgm:prSet>
      <dgm:spPr/>
    </dgm:pt>
    <dgm:pt modelId="{123BFEA4-F613-4CAD-99C8-318A84135BAC}" type="pres">
      <dgm:prSet presAssocID="{02A213FE-9B54-42B4-BA4F-AB5D45902419}" presName="rootComposite" presStyleCnt="0"/>
      <dgm:spPr/>
    </dgm:pt>
    <dgm:pt modelId="{075D5131-D9E5-469F-BF9C-60850A86A667}" type="pres">
      <dgm:prSet presAssocID="{02A213FE-9B54-42B4-BA4F-AB5D45902419}" presName="rootText" presStyleLbl="node4" presStyleIdx="0" presStyleCnt="3">
        <dgm:presLayoutVars>
          <dgm:chPref val="3"/>
        </dgm:presLayoutVars>
      </dgm:prSet>
      <dgm:spPr/>
    </dgm:pt>
    <dgm:pt modelId="{42520AB3-9C64-40D5-8010-912AC11EE78B}" type="pres">
      <dgm:prSet presAssocID="{02A213FE-9B54-42B4-BA4F-AB5D45902419}" presName="rootConnector" presStyleLbl="node4" presStyleIdx="0" presStyleCnt="3"/>
      <dgm:spPr/>
    </dgm:pt>
    <dgm:pt modelId="{6C3F8AE9-D37C-4111-8C11-E029872CDB3C}" type="pres">
      <dgm:prSet presAssocID="{02A213FE-9B54-42B4-BA4F-AB5D45902419}" presName="hierChild4" presStyleCnt="0"/>
      <dgm:spPr/>
    </dgm:pt>
    <dgm:pt modelId="{B5B1F79D-8FEC-4133-9F8A-C39810072701}" type="pres">
      <dgm:prSet presAssocID="{02A213FE-9B54-42B4-BA4F-AB5D45902419}" presName="hierChild5" presStyleCnt="0"/>
      <dgm:spPr/>
    </dgm:pt>
    <dgm:pt modelId="{E2CD5C92-ABAC-47F4-8765-CE8EAC128BAB}" type="pres">
      <dgm:prSet presAssocID="{383CA907-94E2-4CC9-82D9-B1E909F5F4C8}" presName="Name35" presStyleLbl="parChTrans1D4" presStyleIdx="1" presStyleCnt="3"/>
      <dgm:spPr/>
    </dgm:pt>
    <dgm:pt modelId="{4EB729EF-1FD1-4EE5-9467-49BE8E0D28B5}" type="pres">
      <dgm:prSet presAssocID="{09E07226-D367-4AD7-9825-A2A1C1CC8985}" presName="hierRoot2" presStyleCnt="0">
        <dgm:presLayoutVars>
          <dgm:hierBranch val="init"/>
        </dgm:presLayoutVars>
      </dgm:prSet>
      <dgm:spPr/>
    </dgm:pt>
    <dgm:pt modelId="{1B6727AB-8174-447D-96D2-C6D3D8666F5B}" type="pres">
      <dgm:prSet presAssocID="{09E07226-D367-4AD7-9825-A2A1C1CC8985}" presName="rootComposite" presStyleCnt="0"/>
      <dgm:spPr/>
    </dgm:pt>
    <dgm:pt modelId="{D1712443-4334-484B-9558-BC56E848400F}" type="pres">
      <dgm:prSet presAssocID="{09E07226-D367-4AD7-9825-A2A1C1CC8985}" presName="rootText" presStyleLbl="node4" presStyleIdx="1" presStyleCnt="3">
        <dgm:presLayoutVars>
          <dgm:chPref val="3"/>
        </dgm:presLayoutVars>
      </dgm:prSet>
      <dgm:spPr/>
    </dgm:pt>
    <dgm:pt modelId="{026E3DA6-BEEC-4BC4-A9C7-5EADCC4EF7F7}" type="pres">
      <dgm:prSet presAssocID="{09E07226-D367-4AD7-9825-A2A1C1CC8985}" presName="rootConnector" presStyleLbl="node4" presStyleIdx="1" presStyleCnt="3"/>
      <dgm:spPr/>
    </dgm:pt>
    <dgm:pt modelId="{D93453DA-1D12-4ADE-A52C-35B2C9208EC9}" type="pres">
      <dgm:prSet presAssocID="{09E07226-D367-4AD7-9825-A2A1C1CC8985}" presName="hierChild4" presStyleCnt="0"/>
      <dgm:spPr/>
    </dgm:pt>
    <dgm:pt modelId="{7467C6B4-78E7-42FF-B088-3297E58E9C5B}" type="pres">
      <dgm:prSet presAssocID="{09E07226-D367-4AD7-9825-A2A1C1CC8985}" presName="hierChild5" presStyleCnt="0"/>
      <dgm:spPr/>
    </dgm:pt>
    <dgm:pt modelId="{4B304B4A-3291-4EA5-A484-826DE14FA1E9}" type="pres">
      <dgm:prSet presAssocID="{0889C60F-7A56-48A6-A2AC-CF73FD3B67BE}" presName="Name35" presStyleLbl="parChTrans1D4" presStyleIdx="2" presStyleCnt="3"/>
      <dgm:spPr/>
    </dgm:pt>
    <dgm:pt modelId="{BEAF036E-3395-4294-A903-F0D8066657A8}" type="pres">
      <dgm:prSet presAssocID="{804163CA-45F9-4981-B7D2-FF56D152E096}" presName="hierRoot2" presStyleCnt="0">
        <dgm:presLayoutVars>
          <dgm:hierBranch val="init"/>
        </dgm:presLayoutVars>
      </dgm:prSet>
      <dgm:spPr/>
    </dgm:pt>
    <dgm:pt modelId="{F1EDF78E-3BEC-4366-A674-8D7EA393F23B}" type="pres">
      <dgm:prSet presAssocID="{804163CA-45F9-4981-B7D2-FF56D152E096}" presName="rootComposite" presStyleCnt="0"/>
      <dgm:spPr/>
    </dgm:pt>
    <dgm:pt modelId="{F0472DB1-E141-4303-B27B-FA6AB5847A53}" type="pres">
      <dgm:prSet presAssocID="{804163CA-45F9-4981-B7D2-FF56D152E096}" presName="rootText" presStyleLbl="node4" presStyleIdx="2" presStyleCnt="3">
        <dgm:presLayoutVars>
          <dgm:chPref val="3"/>
        </dgm:presLayoutVars>
      </dgm:prSet>
      <dgm:spPr/>
    </dgm:pt>
    <dgm:pt modelId="{578BE432-8679-47E8-B226-95666E201DF2}" type="pres">
      <dgm:prSet presAssocID="{804163CA-45F9-4981-B7D2-FF56D152E096}" presName="rootConnector" presStyleLbl="node4" presStyleIdx="2" presStyleCnt="3"/>
      <dgm:spPr/>
    </dgm:pt>
    <dgm:pt modelId="{64EC5F37-FFE2-402E-ADBC-C5B93865F571}" type="pres">
      <dgm:prSet presAssocID="{804163CA-45F9-4981-B7D2-FF56D152E096}" presName="hierChild4" presStyleCnt="0"/>
      <dgm:spPr/>
    </dgm:pt>
    <dgm:pt modelId="{C53BF035-C591-4396-98E2-1B74EA88C6DC}" type="pres">
      <dgm:prSet presAssocID="{804163CA-45F9-4981-B7D2-FF56D152E096}" presName="hierChild5" presStyleCnt="0"/>
      <dgm:spPr/>
    </dgm:pt>
    <dgm:pt modelId="{693AD037-1508-40B2-B216-96C34146AD9F}" type="pres">
      <dgm:prSet presAssocID="{2E25B2D8-EC2F-4037-84EE-17171B4F5DF2}" presName="hierChild5" presStyleCnt="0"/>
      <dgm:spPr/>
    </dgm:pt>
    <dgm:pt modelId="{F147A5E5-247D-460C-84A7-E8B38B669AD6}" type="pres">
      <dgm:prSet presAssocID="{3693E8AF-CCD8-49FE-8287-D21C5FE4E6BD}" presName="hierChild5" presStyleCnt="0"/>
      <dgm:spPr/>
    </dgm:pt>
    <dgm:pt modelId="{0CAF8F79-1D3C-48FE-83DF-6D24B491C3FB}" type="pres">
      <dgm:prSet presAssocID="{9CB2921B-A461-41B1-B82E-DBDD04C59508}" presName="hierChild3" presStyleCnt="0"/>
      <dgm:spPr/>
    </dgm:pt>
  </dgm:ptLst>
  <dgm:cxnLst>
    <dgm:cxn modelId="{D872A301-B63A-4EB1-A565-4EE58497B3FF}" type="presOf" srcId="{2E25B2D8-EC2F-4037-84EE-17171B4F5DF2}" destId="{C0EDA69C-C9CC-4A85-82EF-0225F49E8D84}" srcOrd="0" destOrd="0" presId="urn:microsoft.com/office/officeart/2005/8/layout/orgChart1"/>
    <dgm:cxn modelId="{99CB0611-C7EA-4E8B-B348-FF48006DD3E9}" srcId="{2E25B2D8-EC2F-4037-84EE-17171B4F5DF2}" destId="{02A213FE-9B54-42B4-BA4F-AB5D45902419}" srcOrd="0" destOrd="0" parTransId="{D1300E34-3D86-4043-9961-D29121B6E50A}" sibTransId="{BB6766E2-13DA-4D62-AC0D-3C40A858B6E3}"/>
    <dgm:cxn modelId="{A6888718-2321-405F-8476-362748E8B163}" type="presOf" srcId="{3693E8AF-CCD8-49FE-8287-D21C5FE4E6BD}" destId="{FB3956FE-440E-4025-80BE-25BE8FA869F5}" srcOrd="0" destOrd="0" presId="urn:microsoft.com/office/officeart/2005/8/layout/orgChart1"/>
    <dgm:cxn modelId="{2406D118-A297-4866-99E5-200B09C733ED}" type="presOf" srcId="{2E25B2D8-EC2F-4037-84EE-17171B4F5DF2}" destId="{2E07A47D-0BE9-457F-967F-950D1714E509}" srcOrd="1" destOrd="0" presId="urn:microsoft.com/office/officeart/2005/8/layout/orgChart1"/>
    <dgm:cxn modelId="{F0326E1B-D2A9-408F-A6D0-498392FF5080}" type="presOf" srcId="{09E07226-D367-4AD7-9825-A2A1C1CC8985}" destId="{D1712443-4334-484B-9558-BC56E848400F}" srcOrd="0" destOrd="0" presId="urn:microsoft.com/office/officeart/2005/8/layout/orgChart1"/>
    <dgm:cxn modelId="{F6310B1F-E469-43A2-AAC1-E5A784C71198}" srcId="{5F82F5C7-7094-4FE9-8EDF-23C403F192A2}" destId="{9CB2921B-A461-41B1-B82E-DBDD04C59508}" srcOrd="0" destOrd="0" parTransId="{270DFCD1-9978-4E86-B29A-F204E0407FDF}" sibTransId="{E649A150-4D4C-480A-8FB0-DCCE546D748F}"/>
    <dgm:cxn modelId="{F5A0AE27-308A-4AB9-AF54-6E848B29B333}" type="presOf" srcId="{09E07226-D367-4AD7-9825-A2A1C1CC8985}" destId="{026E3DA6-BEEC-4BC4-A9C7-5EADCC4EF7F7}" srcOrd="1" destOrd="0" presId="urn:microsoft.com/office/officeart/2005/8/layout/orgChart1"/>
    <dgm:cxn modelId="{7F1F0A28-6842-4CDB-BDCE-6FEEA019B3E6}" srcId="{2E25B2D8-EC2F-4037-84EE-17171B4F5DF2}" destId="{804163CA-45F9-4981-B7D2-FF56D152E096}" srcOrd="2" destOrd="0" parTransId="{0889C60F-7A56-48A6-A2AC-CF73FD3B67BE}" sibTransId="{4AB325F5-8054-4F24-A0FD-3334B345B3EC}"/>
    <dgm:cxn modelId="{FD4F3B43-6D97-4FF7-A72B-F40D8F6E54A5}" type="presOf" srcId="{5F82F5C7-7094-4FE9-8EDF-23C403F192A2}" destId="{FF9DE633-A84D-4156-B3BB-90D0817F3AAB}" srcOrd="0" destOrd="0" presId="urn:microsoft.com/office/officeart/2005/8/layout/orgChart1"/>
    <dgm:cxn modelId="{7E9BEB66-B5AD-4D1C-B996-33487478EEF5}" type="presOf" srcId="{02A213FE-9B54-42B4-BA4F-AB5D45902419}" destId="{42520AB3-9C64-40D5-8010-912AC11EE78B}" srcOrd="1" destOrd="0" presId="urn:microsoft.com/office/officeart/2005/8/layout/orgChart1"/>
    <dgm:cxn modelId="{85B0886B-83DB-4684-B179-B062A1E866A7}" type="presOf" srcId="{D1300E34-3D86-4043-9961-D29121B6E50A}" destId="{8A2F7099-74DC-4BAB-912E-2E89B9665D48}" srcOrd="0" destOrd="0" presId="urn:microsoft.com/office/officeart/2005/8/layout/orgChart1"/>
    <dgm:cxn modelId="{18251F4E-4CAE-475F-9ACD-8A3633C316E8}" type="presOf" srcId="{438291EF-6B27-4132-A39A-09673CEEEABC}" destId="{5A90A348-AAAA-467A-AF04-FDC1338FC2D6}" srcOrd="0" destOrd="0" presId="urn:microsoft.com/office/officeart/2005/8/layout/orgChart1"/>
    <dgm:cxn modelId="{5BBB2C72-D289-4433-B24E-9DC5452FCCB0}" type="presOf" srcId="{9CB2921B-A461-41B1-B82E-DBDD04C59508}" destId="{88F02D9B-08C1-47C3-8133-6852573780D8}" srcOrd="1" destOrd="0" presId="urn:microsoft.com/office/officeart/2005/8/layout/orgChart1"/>
    <dgm:cxn modelId="{93E91454-6795-41BD-9BDA-3BFA6CF45809}" srcId="{9CB2921B-A461-41B1-B82E-DBDD04C59508}" destId="{3693E8AF-CCD8-49FE-8287-D21C5FE4E6BD}" srcOrd="0" destOrd="0" parTransId="{B2EA4FEC-2B7C-4EA8-B2E5-ADAAD2688A98}" sibTransId="{DC077974-59C0-4613-978E-BA201CB2B202}"/>
    <dgm:cxn modelId="{FA135776-301D-4DD2-83C2-B36FF6C57EDA}" type="presOf" srcId="{A0C8E4A9-2BCC-40E5-A635-686D8A4DB394}" destId="{76FD808F-84C4-4048-B2C2-8A4B4E8D0EDA}" srcOrd="0" destOrd="0" presId="urn:microsoft.com/office/officeart/2005/8/layout/orgChart1"/>
    <dgm:cxn modelId="{8FE5DE7A-D512-4956-9F5D-0A945D8CE853}" type="presOf" srcId="{0889C60F-7A56-48A6-A2AC-CF73FD3B67BE}" destId="{4B304B4A-3291-4EA5-A484-826DE14FA1E9}" srcOrd="0" destOrd="0" presId="urn:microsoft.com/office/officeart/2005/8/layout/orgChart1"/>
    <dgm:cxn modelId="{D6E5A38A-6B40-4236-B24A-3DBFAA7DD364}" type="presOf" srcId="{B2EA4FEC-2B7C-4EA8-B2E5-ADAAD2688A98}" destId="{97C73C00-703B-41C7-8683-5735750D8AA8}" srcOrd="0" destOrd="0" presId="urn:microsoft.com/office/officeart/2005/8/layout/orgChart1"/>
    <dgm:cxn modelId="{5DD57E8B-5C2F-46FF-8BD0-8C76401F23F0}" srcId="{3693E8AF-CCD8-49FE-8287-D21C5FE4E6BD}" destId="{438291EF-6B27-4132-A39A-09673CEEEABC}" srcOrd="0" destOrd="0" parTransId="{C026B7EB-879F-46DF-9D93-E7E71CF16F06}" sibTransId="{195E9360-BB84-47E0-A746-46413AEBE171}"/>
    <dgm:cxn modelId="{D33C40AF-2410-4AEB-9CAB-6FA794C7E071}" srcId="{2E25B2D8-EC2F-4037-84EE-17171B4F5DF2}" destId="{09E07226-D367-4AD7-9825-A2A1C1CC8985}" srcOrd="1" destOrd="0" parTransId="{383CA907-94E2-4CC9-82D9-B1E909F5F4C8}" sibTransId="{767F177B-E1E9-421C-B7C8-754E9C5A0297}"/>
    <dgm:cxn modelId="{5AB162C4-CEC7-4D90-AB44-4B942A8AA388}" type="presOf" srcId="{804163CA-45F9-4981-B7D2-FF56D152E096}" destId="{F0472DB1-E141-4303-B27B-FA6AB5847A53}" srcOrd="0" destOrd="0" presId="urn:microsoft.com/office/officeart/2005/8/layout/orgChart1"/>
    <dgm:cxn modelId="{168FE0C5-0C85-4398-B749-C6A6D4A3637B}" type="presOf" srcId="{C026B7EB-879F-46DF-9D93-E7E71CF16F06}" destId="{58F6FBE0-477E-402D-A051-CDA2DA0C421A}" srcOrd="0" destOrd="0" presId="urn:microsoft.com/office/officeart/2005/8/layout/orgChart1"/>
    <dgm:cxn modelId="{E34CE8CC-9371-41D6-ABF1-4CB58AC31D40}" type="presOf" srcId="{3693E8AF-CCD8-49FE-8287-D21C5FE4E6BD}" destId="{115470AC-8B8C-4FCA-A51B-48594AE3DB3A}" srcOrd="1" destOrd="0" presId="urn:microsoft.com/office/officeart/2005/8/layout/orgChart1"/>
    <dgm:cxn modelId="{6A2D9FCD-59CC-457A-AF75-D5E68CDB6708}" srcId="{3693E8AF-CCD8-49FE-8287-D21C5FE4E6BD}" destId="{2E25B2D8-EC2F-4037-84EE-17171B4F5DF2}" srcOrd="1" destOrd="0" parTransId="{A0C8E4A9-2BCC-40E5-A635-686D8A4DB394}" sibTransId="{D8DD3717-1D4F-47F4-904E-13C782130312}"/>
    <dgm:cxn modelId="{9FC8BEDD-CBF2-47B6-B2DB-C16F05D372B8}" type="presOf" srcId="{804163CA-45F9-4981-B7D2-FF56D152E096}" destId="{578BE432-8679-47E8-B226-95666E201DF2}" srcOrd="1" destOrd="0" presId="urn:microsoft.com/office/officeart/2005/8/layout/orgChart1"/>
    <dgm:cxn modelId="{B3BB6CE1-2154-4C69-A1B1-4EB41FCB68F1}" type="presOf" srcId="{02A213FE-9B54-42B4-BA4F-AB5D45902419}" destId="{075D5131-D9E5-469F-BF9C-60850A86A667}" srcOrd="0" destOrd="0" presId="urn:microsoft.com/office/officeart/2005/8/layout/orgChart1"/>
    <dgm:cxn modelId="{D48FE1ED-4B83-4FFF-8022-CB0E604F8FA0}" type="presOf" srcId="{9CB2921B-A461-41B1-B82E-DBDD04C59508}" destId="{B667F0FB-65BC-49A5-B3A5-56FD31F78764}" srcOrd="0" destOrd="0" presId="urn:microsoft.com/office/officeart/2005/8/layout/orgChart1"/>
    <dgm:cxn modelId="{CF0713F2-EE69-4469-9CE4-76C9BCC61740}" type="presOf" srcId="{438291EF-6B27-4132-A39A-09673CEEEABC}" destId="{9D126A78-1B2B-49DC-8DCF-49307D7FD7A3}" srcOrd="1" destOrd="0" presId="urn:microsoft.com/office/officeart/2005/8/layout/orgChart1"/>
    <dgm:cxn modelId="{CE3131F7-7994-4489-89D9-C16FB43F86F2}" type="presOf" srcId="{383CA907-94E2-4CC9-82D9-B1E909F5F4C8}" destId="{E2CD5C92-ABAC-47F4-8765-CE8EAC128BAB}" srcOrd="0" destOrd="0" presId="urn:microsoft.com/office/officeart/2005/8/layout/orgChart1"/>
    <dgm:cxn modelId="{836B8F01-AAC1-4586-88C8-C11301D44689}" type="presParOf" srcId="{FF9DE633-A84D-4156-B3BB-90D0817F3AAB}" destId="{D091DD10-0E00-4CBE-9CE4-B45C14C9D66F}" srcOrd="0" destOrd="0" presId="urn:microsoft.com/office/officeart/2005/8/layout/orgChart1"/>
    <dgm:cxn modelId="{BF8C0C56-52C5-47E5-91FE-F3C3841D58C5}" type="presParOf" srcId="{D091DD10-0E00-4CBE-9CE4-B45C14C9D66F}" destId="{D2EAD4AE-67BC-4A11-A472-87BEEB6CDF9C}" srcOrd="0" destOrd="0" presId="urn:microsoft.com/office/officeart/2005/8/layout/orgChart1"/>
    <dgm:cxn modelId="{D120FA4B-039B-4A1F-8C48-B490308D337C}" type="presParOf" srcId="{D2EAD4AE-67BC-4A11-A472-87BEEB6CDF9C}" destId="{B667F0FB-65BC-49A5-B3A5-56FD31F78764}" srcOrd="0" destOrd="0" presId="urn:microsoft.com/office/officeart/2005/8/layout/orgChart1"/>
    <dgm:cxn modelId="{69C0A3FE-EAEA-49CF-B058-6400F9EC38E8}" type="presParOf" srcId="{D2EAD4AE-67BC-4A11-A472-87BEEB6CDF9C}" destId="{88F02D9B-08C1-47C3-8133-6852573780D8}" srcOrd="1" destOrd="0" presId="urn:microsoft.com/office/officeart/2005/8/layout/orgChart1"/>
    <dgm:cxn modelId="{6822B030-7FF6-479E-870E-EED213BACC1B}" type="presParOf" srcId="{D091DD10-0E00-4CBE-9CE4-B45C14C9D66F}" destId="{37FCB180-5A9F-4340-9334-FA0F2FC4830E}" srcOrd="1" destOrd="0" presId="urn:microsoft.com/office/officeart/2005/8/layout/orgChart1"/>
    <dgm:cxn modelId="{287C598B-8010-4616-B4D8-9D15F92E116A}" type="presParOf" srcId="{37FCB180-5A9F-4340-9334-FA0F2FC4830E}" destId="{97C73C00-703B-41C7-8683-5735750D8AA8}" srcOrd="0" destOrd="0" presId="urn:microsoft.com/office/officeart/2005/8/layout/orgChart1"/>
    <dgm:cxn modelId="{14C3A4F7-1F6E-43E8-81B6-A18782AE4935}" type="presParOf" srcId="{37FCB180-5A9F-4340-9334-FA0F2FC4830E}" destId="{F25B9E0B-2386-41F3-9FEA-5A2D32A34022}" srcOrd="1" destOrd="0" presId="urn:microsoft.com/office/officeart/2005/8/layout/orgChart1"/>
    <dgm:cxn modelId="{9A5EC351-17A1-459E-8053-269C6C7F5A42}" type="presParOf" srcId="{F25B9E0B-2386-41F3-9FEA-5A2D32A34022}" destId="{38321BD4-F5C0-4577-9C25-11A6536F3948}" srcOrd="0" destOrd="0" presId="urn:microsoft.com/office/officeart/2005/8/layout/orgChart1"/>
    <dgm:cxn modelId="{4B29E090-FA9D-4EE9-AEE9-526C689AF285}" type="presParOf" srcId="{38321BD4-F5C0-4577-9C25-11A6536F3948}" destId="{FB3956FE-440E-4025-80BE-25BE8FA869F5}" srcOrd="0" destOrd="0" presId="urn:microsoft.com/office/officeart/2005/8/layout/orgChart1"/>
    <dgm:cxn modelId="{21B96B8A-B6F6-4231-BEEC-55353AB56150}" type="presParOf" srcId="{38321BD4-F5C0-4577-9C25-11A6536F3948}" destId="{115470AC-8B8C-4FCA-A51B-48594AE3DB3A}" srcOrd="1" destOrd="0" presId="urn:microsoft.com/office/officeart/2005/8/layout/orgChart1"/>
    <dgm:cxn modelId="{DC7CCE6D-0E34-4941-B378-EB67471BF8BF}" type="presParOf" srcId="{F25B9E0B-2386-41F3-9FEA-5A2D32A34022}" destId="{CB0493F0-0376-4F95-8904-F13AAD042978}" srcOrd="1" destOrd="0" presId="urn:microsoft.com/office/officeart/2005/8/layout/orgChart1"/>
    <dgm:cxn modelId="{50E4DA34-6AAF-404F-96D1-53FCBEE67EFE}" type="presParOf" srcId="{CB0493F0-0376-4F95-8904-F13AAD042978}" destId="{58F6FBE0-477E-402D-A051-CDA2DA0C421A}" srcOrd="0" destOrd="0" presId="urn:microsoft.com/office/officeart/2005/8/layout/orgChart1"/>
    <dgm:cxn modelId="{DD6A3049-DBC9-46DE-9CBC-0B78CB2EF370}" type="presParOf" srcId="{CB0493F0-0376-4F95-8904-F13AAD042978}" destId="{70D8B007-B9D9-4250-A7C9-59269D24D455}" srcOrd="1" destOrd="0" presId="urn:microsoft.com/office/officeart/2005/8/layout/orgChart1"/>
    <dgm:cxn modelId="{3C4275BD-4B35-43CE-B1E5-B7AAFB151708}" type="presParOf" srcId="{70D8B007-B9D9-4250-A7C9-59269D24D455}" destId="{8F9A417A-68F2-438C-BA87-C3FAC25F28A9}" srcOrd="0" destOrd="0" presId="urn:microsoft.com/office/officeart/2005/8/layout/orgChart1"/>
    <dgm:cxn modelId="{60F23B52-4E2B-43D9-9123-E03C13D1D597}" type="presParOf" srcId="{8F9A417A-68F2-438C-BA87-C3FAC25F28A9}" destId="{5A90A348-AAAA-467A-AF04-FDC1338FC2D6}" srcOrd="0" destOrd="0" presId="urn:microsoft.com/office/officeart/2005/8/layout/orgChart1"/>
    <dgm:cxn modelId="{BDB35CCA-73FB-4902-94DA-7B914926E358}" type="presParOf" srcId="{8F9A417A-68F2-438C-BA87-C3FAC25F28A9}" destId="{9D126A78-1B2B-49DC-8DCF-49307D7FD7A3}" srcOrd="1" destOrd="0" presId="urn:microsoft.com/office/officeart/2005/8/layout/orgChart1"/>
    <dgm:cxn modelId="{8AE528B3-FCDB-4793-9161-E87481CFA1C2}" type="presParOf" srcId="{70D8B007-B9D9-4250-A7C9-59269D24D455}" destId="{9F86D141-81E1-4377-9968-817CBB166F1B}" srcOrd="1" destOrd="0" presId="urn:microsoft.com/office/officeart/2005/8/layout/orgChart1"/>
    <dgm:cxn modelId="{569B3E8C-8CB2-4574-8F56-DBC6BE7232F7}" type="presParOf" srcId="{70D8B007-B9D9-4250-A7C9-59269D24D455}" destId="{03B2B467-83B5-4EF9-BAD1-61D1BE6EFF55}" srcOrd="2" destOrd="0" presId="urn:microsoft.com/office/officeart/2005/8/layout/orgChart1"/>
    <dgm:cxn modelId="{145AD165-FCAB-4AFD-A3C8-2584BCBFAE91}" type="presParOf" srcId="{CB0493F0-0376-4F95-8904-F13AAD042978}" destId="{76FD808F-84C4-4048-B2C2-8A4B4E8D0EDA}" srcOrd="2" destOrd="0" presId="urn:microsoft.com/office/officeart/2005/8/layout/orgChart1"/>
    <dgm:cxn modelId="{F4EA1B3D-F2DE-4927-B474-E2FA8F850D04}" type="presParOf" srcId="{CB0493F0-0376-4F95-8904-F13AAD042978}" destId="{AAD360AE-DF95-4913-8375-372F967B6E49}" srcOrd="3" destOrd="0" presId="urn:microsoft.com/office/officeart/2005/8/layout/orgChart1"/>
    <dgm:cxn modelId="{DA09D643-BAAC-43E2-94AA-F94407CE7C4E}" type="presParOf" srcId="{AAD360AE-DF95-4913-8375-372F967B6E49}" destId="{5FEF3E4E-F9A9-4ED8-8856-ADAB665CA1B9}" srcOrd="0" destOrd="0" presId="urn:microsoft.com/office/officeart/2005/8/layout/orgChart1"/>
    <dgm:cxn modelId="{7AA41783-485F-41C1-9FEC-345D5AD125AE}" type="presParOf" srcId="{5FEF3E4E-F9A9-4ED8-8856-ADAB665CA1B9}" destId="{C0EDA69C-C9CC-4A85-82EF-0225F49E8D84}" srcOrd="0" destOrd="0" presId="urn:microsoft.com/office/officeart/2005/8/layout/orgChart1"/>
    <dgm:cxn modelId="{5993763E-6059-4C4B-92BF-B6C1C0F08271}" type="presParOf" srcId="{5FEF3E4E-F9A9-4ED8-8856-ADAB665CA1B9}" destId="{2E07A47D-0BE9-457F-967F-950D1714E509}" srcOrd="1" destOrd="0" presId="urn:microsoft.com/office/officeart/2005/8/layout/orgChart1"/>
    <dgm:cxn modelId="{3FE40646-A481-4C24-B6C9-E425CC04E549}" type="presParOf" srcId="{AAD360AE-DF95-4913-8375-372F967B6E49}" destId="{09F50093-B279-4322-B26E-693716DA3BFC}" srcOrd="1" destOrd="0" presId="urn:microsoft.com/office/officeart/2005/8/layout/orgChart1"/>
    <dgm:cxn modelId="{7EB778EC-2F70-432F-809D-2BB6DE1A8CE9}" type="presParOf" srcId="{09F50093-B279-4322-B26E-693716DA3BFC}" destId="{8A2F7099-74DC-4BAB-912E-2E89B9665D48}" srcOrd="0" destOrd="0" presId="urn:microsoft.com/office/officeart/2005/8/layout/orgChart1"/>
    <dgm:cxn modelId="{F06554B9-250F-4BEF-B55B-655C880A30A6}" type="presParOf" srcId="{09F50093-B279-4322-B26E-693716DA3BFC}" destId="{73318BFC-D6FF-4861-9219-7A0C3FC58046}" srcOrd="1" destOrd="0" presId="urn:microsoft.com/office/officeart/2005/8/layout/orgChart1"/>
    <dgm:cxn modelId="{7A7D4DD9-8995-4A49-AF1C-75EA47D7D6F0}" type="presParOf" srcId="{73318BFC-D6FF-4861-9219-7A0C3FC58046}" destId="{123BFEA4-F613-4CAD-99C8-318A84135BAC}" srcOrd="0" destOrd="0" presId="urn:microsoft.com/office/officeart/2005/8/layout/orgChart1"/>
    <dgm:cxn modelId="{447215B4-5978-4591-8A46-2F5F42C3861E}" type="presParOf" srcId="{123BFEA4-F613-4CAD-99C8-318A84135BAC}" destId="{075D5131-D9E5-469F-BF9C-60850A86A667}" srcOrd="0" destOrd="0" presId="urn:microsoft.com/office/officeart/2005/8/layout/orgChart1"/>
    <dgm:cxn modelId="{9A9C5AC2-0966-462E-B616-75C22F2752AB}" type="presParOf" srcId="{123BFEA4-F613-4CAD-99C8-318A84135BAC}" destId="{42520AB3-9C64-40D5-8010-912AC11EE78B}" srcOrd="1" destOrd="0" presId="urn:microsoft.com/office/officeart/2005/8/layout/orgChart1"/>
    <dgm:cxn modelId="{482606B6-C8BF-4137-B790-0BF49F5BAA8C}" type="presParOf" srcId="{73318BFC-D6FF-4861-9219-7A0C3FC58046}" destId="{6C3F8AE9-D37C-4111-8C11-E029872CDB3C}" srcOrd="1" destOrd="0" presId="urn:microsoft.com/office/officeart/2005/8/layout/orgChart1"/>
    <dgm:cxn modelId="{67FAC72B-8AB3-4AC4-A352-D13786B5B1E5}" type="presParOf" srcId="{73318BFC-D6FF-4861-9219-7A0C3FC58046}" destId="{B5B1F79D-8FEC-4133-9F8A-C39810072701}" srcOrd="2" destOrd="0" presId="urn:microsoft.com/office/officeart/2005/8/layout/orgChart1"/>
    <dgm:cxn modelId="{D88B8F86-F2FC-4B9C-B2FB-300C7C3FDE6F}" type="presParOf" srcId="{09F50093-B279-4322-B26E-693716DA3BFC}" destId="{E2CD5C92-ABAC-47F4-8765-CE8EAC128BAB}" srcOrd="2" destOrd="0" presId="urn:microsoft.com/office/officeart/2005/8/layout/orgChart1"/>
    <dgm:cxn modelId="{2E281BE8-355B-4DEA-AD0E-77AED98A7843}" type="presParOf" srcId="{09F50093-B279-4322-B26E-693716DA3BFC}" destId="{4EB729EF-1FD1-4EE5-9467-49BE8E0D28B5}" srcOrd="3" destOrd="0" presId="urn:microsoft.com/office/officeart/2005/8/layout/orgChart1"/>
    <dgm:cxn modelId="{8B2E4720-660D-4DDB-A1AE-6DEF63FC6E7C}" type="presParOf" srcId="{4EB729EF-1FD1-4EE5-9467-49BE8E0D28B5}" destId="{1B6727AB-8174-447D-96D2-C6D3D8666F5B}" srcOrd="0" destOrd="0" presId="urn:microsoft.com/office/officeart/2005/8/layout/orgChart1"/>
    <dgm:cxn modelId="{2BD1DF3F-4802-45F9-9582-76DE54629E1E}" type="presParOf" srcId="{1B6727AB-8174-447D-96D2-C6D3D8666F5B}" destId="{D1712443-4334-484B-9558-BC56E848400F}" srcOrd="0" destOrd="0" presId="urn:microsoft.com/office/officeart/2005/8/layout/orgChart1"/>
    <dgm:cxn modelId="{783512DC-0457-46FF-A71B-1C79D1AEEF0E}" type="presParOf" srcId="{1B6727AB-8174-447D-96D2-C6D3D8666F5B}" destId="{026E3DA6-BEEC-4BC4-A9C7-5EADCC4EF7F7}" srcOrd="1" destOrd="0" presId="urn:microsoft.com/office/officeart/2005/8/layout/orgChart1"/>
    <dgm:cxn modelId="{551E8165-23C1-4ABE-B14C-4412ED919923}" type="presParOf" srcId="{4EB729EF-1FD1-4EE5-9467-49BE8E0D28B5}" destId="{D93453DA-1D12-4ADE-A52C-35B2C9208EC9}" srcOrd="1" destOrd="0" presId="urn:microsoft.com/office/officeart/2005/8/layout/orgChart1"/>
    <dgm:cxn modelId="{E22318F4-F71E-4A8F-8714-BDCC9FDCF59C}" type="presParOf" srcId="{4EB729EF-1FD1-4EE5-9467-49BE8E0D28B5}" destId="{7467C6B4-78E7-42FF-B088-3297E58E9C5B}" srcOrd="2" destOrd="0" presId="urn:microsoft.com/office/officeart/2005/8/layout/orgChart1"/>
    <dgm:cxn modelId="{BCC3BDD1-010A-4A68-BB96-BAE7CD24AEC4}" type="presParOf" srcId="{09F50093-B279-4322-B26E-693716DA3BFC}" destId="{4B304B4A-3291-4EA5-A484-826DE14FA1E9}" srcOrd="4" destOrd="0" presId="urn:microsoft.com/office/officeart/2005/8/layout/orgChart1"/>
    <dgm:cxn modelId="{CCAB08F4-3F78-4CDE-9756-2C643AC5AA02}" type="presParOf" srcId="{09F50093-B279-4322-B26E-693716DA3BFC}" destId="{BEAF036E-3395-4294-A903-F0D8066657A8}" srcOrd="5" destOrd="0" presId="urn:microsoft.com/office/officeart/2005/8/layout/orgChart1"/>
    <dgm:cxn modelId="{6AF7CF13-0CED-4931-99F5-B85DB622DFE7}" type="presParOf" srcId="{BEAF036E-3395-4294-A903-F0D8066657A8}" destId="{F1EDF78E-3BEC-4366-A674-8D7EA393F23B}" srcOrd="0" destOrd="0" presId="urn:microsoft.com/office/officeart/2005/8/layout/orgChart1"/>
    <dgm:cxn modelId="{E841375B-5775-4E09-96FD-DD593459E738}" type="presParOf" srcId="{F1EDF78E-3BEC-4366-A674-8D7EA393F23B}" destId="{F0472DB1-E141-4303-B27B-FA6AB5847A53}" srcOrd="0" destOrd="0" presId="urn:microsoft.com/office/officeart/2005/8/layout/orgChart1"/>
    <dgm:cxn modelId="{EB162ECA-DD4E-4C77-A31F-AB3BEEBDD46A}" type="presParOf" srcId="{F1EDF78E-3BEC-4366-A674-8D7EA393F23B}" destId="{578BE432-8679-47E8-B226-95666E201DF2}" srcOrd="1" destOrd="0" presId="urn:microsoft.com/office/officeart/2005/8/layout/orgChart1"/>
    <dgm:cxn modelId="{93A75E98-B370-4A1D-B563-61D8B023C184}" type="presParOf" srcId="{BEAF036E-3395-4294-A903-F0D8066657A8}" destId="{64EC5F37-FFE2-402E-ADBC-C5B93865F571}" srcOrd="1" destOrd="0" presId="urn:microsoft.com/office/officeart/2005/8/layout/orgChart1"/>
    <dgm:cxn modelId="{FE0AB6DB-7013-4F27-B142-9E78E70D6718}" type="presParOf" srcId="{BEAF036E-3395-4294-A903-F0D8066657A8}" destId="{C53BF035-C591-4396-98E2-1B74EA88C6DC}" srcOrd="2" destOrd="0" presId="urn:microsoft.com/office/officeart/2005/8/layout/orgChart1"/>
    <dgm:cxn modelId="{83B8A845-9EC9-43BE-A54E-D12C77A5C19B}" type="presParOf" srcId="{AAD360AE-DF95-4913-8375-372F967B6E49}" destId="{693AD037-1508-40B2-B216-96C34146AD9F}" srcOrd="2" destOrd="0" presId="urn:microsoft.com/office/officeart/2005/8/layout/orgChart1"/>
    <dgm:cxn modelId="{EC16605D-CF7C-417D-8C73-F38EE1C02C01}" type="presParOf" srcId="{F25B9E0B-2386-41F3-9FEA-5A2D32A34022}" destId="{F147A5E5-247D-460C-84A7-E8B38B669AD6}" srcOrd="2" destOrd="0" presId="urn:microsoft.com/office/officeart/2005/8/layout/orgChart1"/>
    <dgm:cxn modelId="{FC9A9881-A76E-4C30-8342-64E5CD8C5A38}" type="presParOf" srcId="{D091DD10-0E00-4CBE-9CE4-B45C14C9D66F}" destId="{0CAF8F79-1D3C-48FE-83DF-6D24B491C3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31900C-AA86-4523-94FC-5A76F715004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03998783-BD73-40C9-8EE3-7FD1C40CDF26}">
      <dgm:prSet phldrT="[Text]"/>
      <dgm:spPr/>
      <dgm:t>
        <a:bodyPr/>
        <a:lstStyle/>
        <a:p>
          <a:r>
            <a:rPr lang="en-US" dirty="0"/>
            <a:t>Maize Collection</a:t>
          </a:r>
        </a:p>
      </dgm:t>
    </dgm:pt>
    <dgm:pt modelId="{054F6B8D-5F7A-4184-99C1-28FCC610ACDD}" type="parTrans" cxnId="{AB35AB1A-B29A-4BE8-8C92-C0765FF6A006}">
      <dgm:prSet/>
      <dgm:spPr/>
      <dgm:t>
        <a:bodyPr/>
        <a:lstStyle/>
        <a:p>
          <a:endParaRPr lang="en-US"/>
        </a:p>
      </dgm:t>
    </dgm:pt>
    <dgm:pt modelId="{CB75B371-CEED-40C2-B721-C9988AAEC7C9}" type="sibTrans" cxnId="{AB35AB1A-B29A-4BE8-8C92-C0765FF6A006}">
      <dgm:prSet/>
      <dgm:spPr/>
      <dgm:t>
        <a:bodyPr/>
        <a:lstStyle/>
        <a:p>
          <a:endParaRPr lang="en-US"/>
        </a:p>
      </dgm:t>
    </dgm:pt>
    <dgm:pt modelId="{8D83BB9E-FB18-4BBE-A780-B074C3D94612}">
      <dgm:prSet phldrT="[Text]"/>
      <dgm:spPr/>
      <dgm:t>
        <a:bodyPr/>
        <a:lstStyle/>
        <a:p>
          <a:r>
            <a:rPr lang="en-US" dirty="0"/>
            <a:t>Wild</a:t>
          </a:r>
        </a:p>
      </dgm:t>
    </dgm:pt>
    <dgm:pt modelId="{7D7CA774-D418-4574-92EA-1EFE5382E2AE}" type="parTrans" cxnId="{88E966E5-2540-49E1-9EEA-B06E6AC79223}">
      <dgm:prSet/>
      <dgm:spPr/>
      <dgm:t>
        <a:bodyPr/>
        <a:lstStyle/>
        <a:p>
          <a:endParaRPr lang="en-US"/>
        </a:p>
      </dgm:t>
    </dgm:pt>
    <dgm:pt modelId="{382C94D4-CD26-4240-BE19-EA5711FF590B}" type="sibTrans" cxnId="{88E966E5-2540-49E1-9EEA-B06E6AC79223}">
      <dgm:prSet/>
      <dgm:spPr/>
      <dgm:t>
        <a:bodyPr/>
        <a:lstStyle/>
        <a:p>
          <a:endParaRPr lang="en-US"/>
        </a:p>
      </dgm:t>
    </dgm:pt>
    <dgm:pt modelId="{55EBF51D-4B04-4C68-81C2-D00EDCD8DE00}">
      <dgm:prSet phldrT="[Text]"/>
      <dgm:spPr/>
      <dgm:t>
        <a:bodyPr/>
        <a:lstStyle/>
        <a:p>
          <a:r>
            <a:rPr lang="en-US" dirty="0"/>
            <a:t>Cultivated</a:t>
          </a:r>
        </a:p>
      </dgm:t>
    </dgm:pt>
    <dgm:pt modelId="{8753DA14-7B07-4988-803E-13AAEB2297D3}" type="parTrans" cxnId="{72AF2A8C-0FDF-4188-8D0D-DE11D761F9E5}">
      <dgm:prSet/>
      <dgm:spPr/>
      <dgm:t>
        <a:bodyPr/>
        <a:lstStyle/>
        <a:p>
          <a:endParaRPr lang="en-US"/>
        </a:p>
      </dgm:t>
    </dgm:pt>
    <dgm:pt modelId="{227383E5-E4FC-4A77-B65F-82855BE04D63}" type="sibTrans" cxnId="{72AF2A8C-0FDF-4188-8D0D-DE11D761F9E5}">
      <dgm:prSet/>
      <dgm:spPr/>
      <dgm:t>
        <a:bodyPr/>
        <a:lstStyle/>
        <a:p>
          <a:endParaRPr lang="en-US"/>
        </a:p>
      </dgm:t>
    </dgm:pt>
    <dgm:pt modelId="{4D2850B9-B533-48A8-999B-D4854C81F5C5}">
      <dgm:prSet phldrT="[Text]"/>
      <dgm:spPr/>
      <dgm:t>
        <a:bodyPr/>
        <a:lstStyle/>
        <a:p>
          <a:r>
            <a:rPr lang="en-US" dirty="0"/>
            <a:t>Zea</a:t>
          </a:r>
        </a:p>
      </dgm:t>
    </dgm:pt>
    <dgm:pt modelId="{9BFB28D1-D74B-4B6C-82B0-1168FF7FC715}" type="parTrans" cxnId="{E3AA5936-C66C-45FF-8BE8-A9BDE04EC77B}">
      <dgm:prSet/>
      <dgm:spPr/>
      <dgm:t>
        <a:bodyPr/>
        <a:lstStyle/>
        <a:p>
          <a:endParaRPr lang="en-US"/>
        </a:p>
      </dgm:t>
    </dgm:pt>
    <dgm:pt modelId="{EC4CC639-063A-461A-8AEB-071089F318BC}" type="sibTrans" cxnId="{E3AA5936-C66C-45FF-8BE8-A9BDE04EC77B}">
      <dgm:prSet/>
      <dgm:spPr/>
      <dgm:t>
        <a:bodyPr/>
        <a:lstStyle/>
        <a:p>
          <a:endParaRPr lang="en-US"/>
        </a:p>
      </dgm:t>
    </dgm:pt>
    <dgm:pt modelId="{FB16AA0E-B5EF-4434-BE68-6BC6DE656A61}">
      <dgm:prSet phldrT="[Text]"/>
      <dgm:spPr/>
      <dgm:t>
        <a:bodyPr/>
        <a:lstStyle/>
        <a:p>
          <a:r>
            <a:rPr lang="en-US" dirty="0" err="1"/>
            <a:t>Tripsacum</a:t>
          </a:r>
          <a:endParaRPr lang="en-US" dirty="0"/>
        </a:p>
      </dgm:t>
    </dgm:pt>
    <dgm:pt modelId="{F416A6B1-9748-45F7-9433-1527908E35DD}" type="parTrans" cxnId="{B8161B10-DB86-42E2-B9F4-3B22C9C066FF}">
      <dgm:prSet/>
      <dgm:spPr/>
      <dgm:t>
        <a:bodyPr/>
        <a:lstStyle/>
        <a:p>
          <a:endParaRPr lang="en-US"/>
        </a:p>
      </dgm:t>
    </dgm:pt>
    <dgm:pt modelId="{F6F91037-7531-4A1C-B43C-6A0F3A166A5B}" type="sibTrans" cxnId="{B8161B10-DB86-42E2-B9F4-3B22C9C066FF}">
      <dgm:prSet/>
      <dgm:spPr/>
      <dgm:t>
        <a:bodyPr/>
        <a:lstStyle/>
        <a:p>
          <a:endParaRPr lang="en-US"/>
        </a:p>
      </dgm:t>
    </dgm:pt>
    <dgm:pt modelId="{F23E14F5-DD86-4E91-8783-CEB72A1946CC}">
      <dgm:prSet phldrT="[Text]"/>
      <dgm:spPr/>
      <dgm:t>
        <a:bodyPr/>
        <a:lstStyle/>
        <a:p>
          <a:r>
            <a:rPr lang="en-US" dirty="0" err="1"/>
            <a:t>Coix</a:t>
          </a:r>
          <a:endParaRPr lang="en-US" dirty="0"/>
        </a:p>
      </dgm:t>
    </dgm:pt>
    <dgm:pt modelId="{9297219D-6563-4D6D-87DD-5AFE3B6C1982}" type="parTrans" cxnId="{9888AD71-245C-458F-A60D-DC33B4D06C50}">
      <dgm:prSet/>
      <dgm:spPr/>
      <dgm:t>
        <a:bodyPr/>
        <a:lstStyle/>
        <a:p>
          <a:endParaRPr lang="en-US"/>
        </a:p>
      </dgm:t>
    </dgm:pt>
    <dgm:pt modelId="{E2A25BFE-7A5A-4F3C-87F0-D1FC8D9E6DAF}" type="sibTrans" cxnId="{9888AD71-245C-458F-A60D-DC33B4D06C50}">
      <dgm:prSet/>
      <dgm:spPr/>
      <dgm:t>
        <a:bodyPr/>
        <a:lstStyle/>
        <a:p>
          <a:endParaRPr lang="en-US"/>
        </a:p>
      </dgm:t>
    </dgm:pt>
    <dgm:pt modelId="{C29AC6FD-8593-47A5-8349-211E1D49376E}">
      <dgm:prSet phldrT="[Text]"/>
      <dgm:spPr/>
      <dgm:t>
        <a:bodyPr/>
        <a:lstStyle/>
        <a:p>
          <a:r>
            <a:rPr lang="en-US" dirty="0"/>
            <a:t>Populations</a:t>
          </a:r>
        </a:p>
      </dgm:t>
    </dgm:pt>
    <dgm:pt modelId="{685B1E5F-B065-4758-AFAA-6F36210C77E3}" type="parTrans" cxnId="{3D7FE6FB-2500-4074-A819-5D0FE15124FF}">
      <dgm:prSet/>
      <dgm:spPr/>
      <dgm:t>
        <a:bodyPr/>
        <a:lstStyle/>
        <a:p>
          <a:endParaRPr lang="en-US"/>
        </a:p>
      </dgm:t>
    </dgm:pt>
    <dgm:pt modelId="{66CC90C3-69F6-45BA-ADC5-529ACD731A31}" type="sibTrans" cxnId="{3D7FE6FB-2500-4074-A819-5D0FE15124FF}">
      <dgm:prSet/>
      <dgm:spPr/>
      <dgm:t>
        <a:bodyPr/>
        <a:lstStyle/>
        <a:p>
          <a:endParaRPr lang="en-US"/>
        </a:p>
      </dgm:t>
    </dgm:pt>
    <dgm:pt modelId="{C45565F0-87FB-40BE-BD65-D88E2EB79111}">
      <dgm:prSet phldrT="[Text]"/>
      <dgm:spPr/>
      <dgm:t>
        <a:bodyPr/>
        <a:lstStyle/>
        <a:p>
          <a:r>
            <a:rPr lang="en-US" dirty="0" err="1"/>
            <a:t>Inbreds</a:t>
          </a:r>
          <a:endParaRPr lang="en-US" dirty="0"/>
        </a:p>
      </dgm:t>
    </dgm:pt>
    <dgm:pt modelId="{E1D2A71C-6A1F-4671-A1E3-B356858E1D2F}" type="parTrans" cxnId="{F8BA9D71-422E-4C90-9E5E-4BEB96E3680F}">
      <dgm:prSet/>
      <dgm:spPr/>
      <dgm:t>
        <a:bodyPr/>
        <a:lstStyle/>
        <a:p>
          <a:endParaRPr lang="en-US"/>
        </a:p>
      </dgm:t>
    </dgm:pt>
    <dgm:pt modelId="{238F46FA-D8CC-4C8C-BAE6-3AA0148652F0}" type="sibTrans" cxnId="{F8BA9D71-422E-4C90-9E5E-4BEB96E3680F}">
      <dgm:prSet/>
      <dgm:spPr/>
      <dgm:t>
        <a:bodyPr/>
        <a:lstStyle/>
        <a:p>
          <a:endParaRPr lang="en-US"/>
        </a:p>
      </dgm:t>
    </dgm:pt>
    <dgm:pt modelId="{B811CF63-52A9-4D8D-B8CC-3563F91CBFF6}">
      <dgm:prSet phldrT="[Text]"/>
      <dgm:spPr/>
      <dgm:t>
        <a:bodyPr/>
        <a:lstStyle/>
        <a:p>
          <a:r>
            <a:rPr lang="en-US" dirty="0"/>
            <a:t>GEM</a:t>
          </a:r>
        </a:p>
      </dgm:t>
    </dgm:pt>
    <dgm:pt modelId="{8932B6B6-EB52-4A5B-9707-5DBB78A40D80}" type="parTrans" cxnId="{5EB65F5B-2B80-47DD-877B-8055E97B4F74}">
      <dgm:prSet/>
      <dgm:spPr/>
      <dgm:t>
        <a:bodyPr/>
        <a:lstStyle/>
        <a:p>
          <a:endParaRPr lang="en-US"/>
        </a:p>
      </dgm:t>
    </dgm:pt>
    <dgm:pt modelId="{310EB140-1C7F-4DD6-9B75-F3D3FA47D0E2}" type="sibTrans" cxnId="{5EB65F5B-2B80-47DD-877B-8055E97B4F74}">
      <dgm:prSet/>
      <dgm:spPr/>
      <dgm:t>
        <a:bodyPr/>
        <a:lstStyle/>
        <a:p>
          <a:endParaRPr lang="en-US"/>
        </a:p>
      </dgm:t>
    </dgm:pt>
    <dgm:pt modelId="{5A431906-59DC-4A2B-92A4-5623B1E55427}">
      <dgm:prSet phldrT="[Text]"/>
      <dgm:spPr/>
      <dgm:t>
        <a:bodyPr/>
        <a:lstStyle/>
        <a:p>
          <a:r>
            <a:rPr lang="en-US" dirty="0"/>
            <a:t>PVPs</a:t>
          </a:r>
        </a:p>
      </dgm:t>
    </dgm:pt>
    <dgm:pt modelId="{839C8234-B1C0-4722-BE15-C25747548CA7}" type="parTrans" cxnId="{A3A952E9-7CFF-40EA-B473-FB8E95C6FDB4}">
      <dgm:prSet/>
      <dgm:spPr/>
      <dgm:t>
        <a:bodyPr/>
        <a:lstStyle/>
        <a:p>
          <a:endParaRPr lang="en-US"/>
        </a:p>
      </dgm:t>
    </dgm:pt>
    <dgm:pt modelId="{6AAF08AF-34B6-4902-AA71-E6576C1115E5}" type="sibTrans" cxnId="{A3A952E9-7CFF-40EA-B473-FB8E95C6FDB4}">
      <dgm:prSet/>
      <dgm:spPr/>
      <dgm:t>
        <a:bodyPr/>
        <a:lstStyle/>
        <a:p>
          <a:endParaRPr lang="en-US"/>
        </a:p>
      </dgm:t>
    </dgm:pt>
    <dgm:pt modelId="{F367CA8C-A731-45B3-9636-87578BF0E3B4}">
      <dgm:prSet phldrT="[Text]"/>
      <dgm:spPr/>
      <dgm:t>
        <a:bodyPr/>
        <a:lstStyle/>
        <a:p>
          <a:r>
            <a:rPr lang="en-US" dirty="0"/>
            <a:t>Available</a:t>
          </a:r>
        </a:p>
      </dgm:t>
    </dgm:pt>
    <dgm:pt modelId="{894BB8A8-319E-4BFB-AE31-72BC9A710153}" type="parTrans" cxnId="{4D2D9DF8-E292-4188-81B2-06DF7948171F}">
      <dgm:prSet/>
      <dgm:spPr/>
      <dgm:t>
        <a:bodyPr/>
        <a:lstStyle/>
        <a:p>
          <a:endParaRPr lang="en-US"/>
        </a:p>
      </dgm:t>
    </dgm:pt>
    <dgm:pt modelId="{77EFC478-C927-4212-994B-F35CEA001719}" type="sibTrans" cxnId="{4D2D9DF8-E292-4188-81B2-06DF7948171F}">
      <dgm:prSet/>
      <dgm:spPr/>
      <dgm:t>
        <a:bodyPr/>
        <a:lstStyle/>
        <a:p>
          <a:endParaRPr lang="en-US"/>
        </a:p>
      </dgm:t>
    </dgm:pt>
    <dgm:pt modelId="{0C513FEF-D35A-4112-876E-7BE078AF9379}">
      <dgm:prSet phldrT="[Text]"/>
      <dgm:spPr>
        <a:solidFill>
          <a:srgbClr val="F9766D">
            <a:alpha val="30000"/>
          </a:srgbClr>
        </a:solidFill>
      </dgm:spPr>
      <dgm:t>
        <a:bodyPr/>
        <a:lstStyle/>
        <a:p>
          <a:r>
            <a:rPr lang="en-US" dirty="0"/>
            <a:t>Unavailable</a:t>
          </a:r>
        </a:p>
      </dgm:t>
    </dgm:pt>
    <dgm:pt modelId="{B62F27BE-25A1-4CCF-8D67-E64BBD8B4ABA}" type="parTrans" cxnId="{AFB9DF36-668A-4D2C-9455-C426E712C8F2}">
      <dgm:prSet/>
      <dgm:spPr/>
      <dgm:t>
        <a:bodyPr/>
        <a:lstStyle/>
        <a:p>
          <a:endParaRPr lang="en-US"/>
        </a:p>
      </dgm:t>
    </dgm:pt>
    <dgm:pt modelId="{74E25E77-AF89-4B6B-8D05-4BF623C02825}" type="sibTrans" cxnId="{AFB9DF36-668A-4D2C-9455-C426E712C8F2}">
      <dgm:prSet/>
      <dgm:spPr/>
      <dgm:t>
        <a:bodyPr/>
        <a:lstStyle/>
        <a:p>
          <a:endParaRPr lang="en-US"/>
        </a:p>
      </dgm:t>
    </dgm:pt>
    <dgm:pt modelId="{ECB22AD8-F3DD-4F94-AAEB-68E82A8443C5}">
      <dgm:prSet phldrT="[Text]"/>
      <dgm:spPr/>
      <dgm:t>
        <a:bodyPr/>
        <a:lstStyle/>
        <a:p>
          <a:r>
            <a:rPr lang="en-US" dirty="0"/>
            <a:t>Available</a:t>
          </a:r>
        </a:p>
      </dgm:t>
    </dgm:pt>
    <dgm:pt modelId="{D891AF5E-685F-4FB2-B3ED-B33E0783BF1A}" type="parTrans" cxnId="{9F428736-89B5-4935-9388-CC6A41865BA1}">
      <dgm:prSet/>
      <dgm:spPr/>
      <dgm:t>
        <a:bodyPr/>
        <a:lstStyle/>
        <a:p>
          <a:endParaRPr lang="en-US"/>
        </a:p>
      </dgm:t>
    </dgm:pt>
    <dgm:pt modelId="{2E1B38A1-0397-476C-9177-A54B257646B3}" type="sibTrans" cxnId="{9F428736-89B5-4935-9388-CC6A41865BA1}">
      <dgm:prSet/>
      <dgm:spPr/>
      <dgm:t>
        <a:bodyPr/>
        <a:lstStyle/>
        <a:p>
          <a:endParaRPr lang="en-US"/>
        </a:p>
      </dgm:t>
    </dgm:pt>
    <dgm:pt modelId="{4C60F292-4768-4CCA-A205-2B3423659056}">
      <dgm:prSet phldrT="[Text]"/>
      <dgm:spPr>
        <a:solidFill>
          <a:srgbClr val="F9766D">
            <a:alpha val="30000"/>
          </a:srgbClr>
        </a:solidFill>
      </dgm:spPr>
      <dgm:t>
        <a:bodyPr/>
        <a:lstStyle/>
        <a:p>
          <a:r>
            <a:rPr lang="en-US" dirty="0"/>
            <a:t>Unavailable</a:t>
          </a:r>
        </a:p>
      </dgm:t>
    </dgm:pt>
    <dgm:pt modelId="{1FDD1064-4443-449C-8D24-9F2065CC66CE}" type="parTrans" cxnId="{3E7A538A-6219-41E1-88D8-1BAA718DAFCC}">
      <dgm:prSet/>
      <dgm:spPr/>
      <dgm:t>
        <a:bodyPr/>
        <a:lstStyle/>
        <a:p>
          <a:endParaRPr lang="en-US"/>
        </a:p>
      </dgm:t>
    </dgm:pt>
    <dgm:pt modelId="{49B0657F-008B-473B-8980-637B4F19C4A6}" type="sibTrans" cxnId="{3E7A538A-6219-41E1-88D8-1BAA718DAFCC}">
      <dgm:prSet/>
      <dgm:spPr/>
      <dgm:t>
        <a:bodyPr/>
        <a:lstStyle/>
        <a:p>
          <a:endParaRPr lang="en-US"/>
        </a:p>
      </dgm:t>
    </dgm:pt>
    <dgm:pt modelId="{1716F785-D26C-49B5-AA45-6BC48C2D3D0A}">
      <dgm:prSet phldrT="[Text]"/>
      <dgm:spPr/>
      <dgm:t>
        <a:bodyPr/>
        <a:lstStyle/>
        <a:p>
          <a:r>
            <a:rPr lang="en-US" dirty="0"/>
            <a:t>Available</a:t>
          </a:r>
        </a:p>
      </dgm:t>
    </dgm:pt>
    <dgm:pt modelId="{C71ACDCB-017C-46EC-8CFF-E067E39836A6}" type="parTrans" cxnId="{7AC0E35C-DF21-44B3-BF0E-C5A2EFB291A3}">
      <dgm:prSet/>
      <dgm:spPr/>
      <dgm:t>
        <a:bodyPr/>
        <a:lstStyle/>
        <a:p>
          <a:endParaRPr lang="en-US"/>
        </a:p>
      </dgm:t>
    </dgm:pt>
    <dgm:pt modelId="{8FE2C90E-EE91-47BA-80BD-DF60B641A025}" type="sibTrans" cxnId="{7AC0E35C-DF21-44B3-BF0E-C5A2EFB291A3}">
      <dgm:prSet/>
      <dgm:spPr/>
      <dgm:t>
        <a:bodyPr/>
        <a:lstStyle/>
        <a:p>
          <a:endParaRPr lang="en-US"/>
        </a:p>
      </dgm:t>
    </dgm:pt>
    <dgm:pt modelId="{CFA81587-317B-4528-82CF-4D1E66516E4C}">
      <dgm:prSet phldrT="[Text]"/>
      <dgm:spPr>
        <a:solidFill>
          <a:srgbClr val="F9766D">
            <a:alpha val="30000"/>
          </a:srgbClr>
        </a:solidFill>
      </dgm:spPr>
      <dgm:t>
        <a:bodyPr/>
        <a:lstStyle/>
        <a:p>
          <a:r>
            <a:rPr lang="en-US" dirty="0"/>
            <a:t>Unavailable</a:t>
          </a:r>
        </a:p>
      </dgm:t>
    </dgm:pt>
    <dgm:pt modelId="{FE82FCA7-527F-49D7-AE63-D0BB4BE67698}" type="parTrans" cxnId="{5218B9D5-9253-4058-9FB5-2636459CE402}">
      <dgm:prSet/>
      <dgm:spPr/>
      <dgm:t>
        <a:bodyPr/>
        <a:lstStyle/>
        <a:p>
          <a:endParaRPr lang="en-US"/>
        </a:p>
      </dgm:t>
    </dgm:pt>
    <dgm:pt modelId="{DE581659-3956-4463-99A6-EDF6DEBF0273}" type="sibTrans" cxnId="{5218B9D5-9253-4058-9FB5-2636459CE402}">
      <dgm:prSet/>
      <dgm:spPr/>
      <dgm:t>
        <a:bodyPr/>
        <a:lstStyle/>
        <a:p>
          <a:endParaRPr lang="en-US"/>
        </a:p>
      </dgm:t>
    </dgm:pt>
    <dgm:pt modelId="{E36C5170-1081-4172-BE84-D9AD9730E276}">
      <dgm:prSet phldrT="[Text]"/>
      <dgm:spPr/>
      <dgm:t>
        <a:bodyPr/>
        <a:lstStyle/>
        <a:p>
          <a:r>
            <a:rPr lang="en-US" dirty="0"/>
            <a:t>Available</a:t>
          </a:r>
        </a:p>
      </dgm:t>
    </dgm:pt>
    <dgm:pt modelId="{E1B2B76B-B426-4A7E-B992-5DF91227AC06}" type="parTrans" cxnId="{5ABE0B32-F29E-41A0-85B2-0600E6AA075C}">
      <dgm:prSet/>
      <dgm:spPr/>
      <dgm:t>
        <a:bodyPr/>
        <a:lstStyle/>
        <a:p>
          <a:endParaRPr lang="en-US"/>
        </a:p>
      </dgm:t>
    </dgm:pt>
    <dgm:pt modelId="{489FC712-7E9B-4550-BEEB-B7E862AC40FD}" type="sibTrans" cxnId="{5ABE0B32-F29E-41A0-85B2-0600E6AA075C}">
      <dgm:prSet/>
      <dgm:spPr/>
      <dgm:t>
        <a:bodyPr/>
        <a:lstStyle/>
        <a:p>
          <a:endParaRPr lang="en-US"/>
        </a:p>
      </dgm:t>
    </dgm:pt>
    <dgm:pt modelId="{03E7E169-47ED-4C45-84E9-F8E9FFF52B7D}">
      <dgm:prSet phldrT="[Text]"/>
      <dgm:spPr>
        <a:solidFill>
          <a:srgbClr val="F9766D">
            <a:alpha val="30000"/>
          </a:srgbClr>
        </a:solidFill>
      </dgm:spPr>
      <dgm:t>
        <a:bodyPr/>
        <a:lstStyle/>
        <a:p>
          <a:r>
            <a:rPr lang="en-US" dirty="0"/>
            <a:t>Unavailable</a:t>
          </a:r>
        </a:p>
      </dgm:t>
    </dgm:pt>
    <dgm:pt modelId="{C82C0C0A-1DD9-4D65-A91D-36EEF82C4988}" type="parTrans" cxnId="{65C201A6-370D-4171-8C87-C058132B5748}">
      <dgm:prSet/>
      <dgm:spPr/>
      <dgm:t>
        <a:bodyPr/>
        <a:lstStyle/>
        <a:p>
          <a:endParaRPr lang="en-US"/>
        </a:p>
      </dgm:t>
    </dgm:pt>
    <dgm:pt modelId="{749E292C-3A00-4688-A543-BDADE9570040}" type="sibTrans" cxnId="{65C201A6-370D-4171-8C87-C058132B5748}">
      <dgm:prSet/>
      <dgm:spPr/>
      <dgm:t>
        <a:bodyPr/>
        <a:lstStyle/>
        <a:p>
          <a:endParaRPr lang="en-US"/>
        </a:p>
      </dgm:t>
    </dgm:pt>
    <dgm:pt modelId="{A40FB1D3-DABF-482C-9A04-90E2107EE3C7}">
      <dgm:prSet phldrT="[Text]"/>
      <dgm:spPr/>
      <dgm:t>
        <a:bodyPr/>
        <a:lstStyle/>
        <a:p>
          <a:r>
            <a:rPr lang="en-US" dirty="0"/>
            <a:t>Available</a:t>
          </a:r>
        </a:p>
      </dgm:t>
    </dgm:pt>
    <dgm:pt modelId="{200704BB-6C19-4F57-9CF9-62BB330BBC25}" type="parTrans" cxnId="{DC31BFA7-46CE-403F-A22F-834102ABD830}">
      <dgm:prSet/>
      <dgm:spPr/>
      <dgm:t>
        <a:bodyPr/>
        <a:lstStyle/>
        <a:p>
          <a:endParaRPr lang="en-US"/>
        </a:p>
      </dgm:t>
    </dgm:pt>
    <dgm:pt modelId="{F2989B8C-7036-4DD2-9419-C94E043A4153}" type="sibTrans" cxnId="{DC31BFA7-46CE-403F-A22F-834102ABD830}">
      <dgm:prSet/>
      <dgm:spPr/>
      <dgm:t>
        <a:bodyPr/>
        <a:lstStyle/>
        <a:p>
          <a:endParaRPr lang="en-US"/>
        </a:p>
      </dgm:t>
    </dgm:pt>
    <dgm:pt modelId="{BE2D00FE-2BD6-4932-B7BA-FA1D702E606B}">
      <dgm:prSet phldrT="[Text]"/>
      <dgm:spPr>
        <a:solidFill>
          <a:srgbClr val="F9766D">
            <a:alpha val="30000"/>
          </a:srgbClr>
        </a:solidFill>
      </dgm:spPr>
      <dgm:t>
        <a:bodyPr/>
        <a:lstStyle/>
        <a:p>
          <a:r>
            <a:rPr lang="en-US" dirty="0"/>
            <a:t>Unavailable</a:t>
          </a:r>
        </a:p>
      </dgm:t>
    </dgm:pt>
    <dgm:pt modelId="{52E1DE3E-9C54-48B0-8E7D-0AE19506C7CB}" type="parTrans" cxnId="{B6B8BBCA-3642-4E7B-8A4D-BEA6945C86BA}">
      <dgm:prSet/>
      <dgm:spPr/>
      <dgm:t>
        <a:bodyPr/>
        <a:lstStyle/>
        <a:p>
          <a:endParaRPr lang="en-US"/>
        </a:p>
      </dgm:t>
    </dgm:pt>
    <dgm:pt modelId="{D3328088-DE4A-4487-A3A0-CE401B4F8FD2}" type="sibTrans" cxnId="{B6B8BBCA-3642-4E7B-8A4D-BEA6945C86BA}">
      <dgm:prSet/>
      <dgm:spPr/>
      <dgm:t>
        <a:bodyPr/>
        <a:lstStyle/>
        <a:p>
          <a:endParaRPr lang="en-US"/>
        </a:p>
      </dgm:t>
    </dgm:pt>
    <dgm:pt modelId="{F7F5BE61-6DF8-42AB-9A28-B0E4CCA1DB31}">
      <dgm:prSet phldrT="[Text]"/>
      <dgm:spPr/>
      <dgm:t>
        <a:bodyPr/>
        <a:lstStyle/>
        <a:p>
          <a:r>
            <a:rPr lang="en-US" dirty="0"/>
            <a:t>Available</a:t>
          </a:r>
        </a:p>
      </dgm:t>
    </dgm:pt>
    <dgm:pt modelId="{445EF102-D74A-4C56-A8D6-7C8ADB727641}" type="parTrans" cxnId="{975E9D26-ABB3-4DA5-B04A-CF0706667B1C}">
      <dgm:prSet/>
      <dgm:spPr/>
      <dgm:t>
        <a:bodyPr/>
        <a:lstStyle/>
        <a:p>
          <a:endParaRPr lang="en-US"/>
        </a:p>
      </dgm:t>
    </dgm:pt>
    <dgm:pt modelId="{8086EF0F-AF06-40E8-8432-9930642D0A51}" type="sibTrans" cxnId="{975E9D26-ABB3-4DA5-B04A-CF0706667B1C}">
      <dgm:prSet/>
      <dgm:spPr/>
      <dgm:t>
        <a:bodyPr/>
        <a:lstStyle/>
        <a:p>
          <a:endParaRPr lang="en-US"/>
        </a:p>
      </dgm:t>
    </dgm:pt>
    <dgm:pt modelId="{EB7838BB-567A-4F20-AA52-6748DF51E646}">
      <dgm:prSet phldrT="[Text]"/>
      <dgm:spPr>
        <a:solidFill>
          <a:srgbClr val="F9766D">
            <a:alpha val="30000"/>
          </a:srgbClr>
        </a:solidFill>
      </dgm:spPr>
      <dgm:t>
        <a:bodyPr/>
        <a:lstStyle/>
        <a:p>
          <a:r>
            <a:rPr lang="en-US" dirty="0"/>
            <a:t>Unavailable</a:t>
          </a:r>
        </a:p>
      </dgm:t>
    </dgm:pt>
    <dgm:pt modelId="{CFC82359-BA03-403C-BD58-A53E5FEECF60}" type="parTrans" cxnId="{B41506EC-29F6-4357-AAFD-D0B98A495FB7}">
      <dgm:prSet/>
      <dgm:spPr/>
      <dgm:t>
        <a:bodyPr/>
        <a:lstStyle/>
        <a:p>
          <a:endParaRPr lang="en-US"/>
        </a:p>
      </dgm:t>
    </dgm:pt>
    <dgm:pt modelId="{EB2B74FB-E873-474B-A4A3-A02C51049D3C}" type="sibTrans" cxnId="{B41506EC-29F6-4357-AAFD-D0B98A495FB7}">
      <dgm:prSet/>
      <dgm:spPr/>
      <dgm:t>
        <a:bodyPr/>
        <a:lstStyle/>
        <a:p>
          <a:endParaRPr lang="en-US"/>
        </a:p>
      </dgm:t>
    </dgm:pt>
    <dgm:pt modelId="{775911F3-36F7-4244-AA93-5E4773DB5C05}">
      <dgm:prSet phldrT="[Text]"/>
      <dgm:spPr/>
      <dgm:t>
        <a:bodyPr/>
        <a:lstStyle/>
        <a:p>
          <a:r>
            <a:rPr lang="en-US" dirty="0"/>
            <a:t>Available</a:t>
          </a:r>
        </a:p>
      </dgm:t>
    </dgm:pt>
    <dgm:pt modelId="{C4824265-8E7E-4DFB-AC2F-572E971370B3}" type="parTrans" cxnId="{47DF221E-B8C9-4D13-9D74-A8A2F6EFD253}">
      <dgm:prSet/>
      <dgm:spPr/>
      <dgm:t>
        <a:bodyPr/>
        <a:lstStyle/>
        <a:p>
          <a:endParaRPr lang="en-US"/>
        </a:p>
      </dgm:t>
    </dgm:pt>
    <dgm:pt modelId="{113D7417-7209-4ACF-9381-092F8A8755A2}" type="sibTrans" cxnId="{47DF221E-B8C9-4D13-9D74-A8A2F6EFD253}">
      <dgm:prSet/>
      <dgm:spPr/>
      <dgm:t>
        <a:bodyPr/>
        <a:lstStyle/>
        <a:p>
          <a:endParaRPr lang="en-US"/>
        </a:p>
      </dgm:t>
    </dgm:pt>
    <dgm:pt modelId="{5B1295AB-F7D7-44E9-9EE8-B4C5FEA72410}">
      <dgm:prSet phldrT="[Text]"/>
      <dgm:spPr>
        <a:solidFill>
          <a:srgbClr val="F9766D">
            <a:alpha val="30000"/>
          </a:srgbClr>
        </a:solidFill>
      </dgm:spPr>
      <dgm:t>
        <a:bodyPr/>
        <a:lstStyle/>
        <a:p>
          <a:r>
            <a:rPr lang="en-US" dirty="0"/>
            <a:t>Unavailable</a:t>
          </a:r>
        </a:p>
      </dgm:t>
    </dgm:pt>
    <dgm:pt modelId="{A80D3357-1F03-419C-A14D-3597922CD0E5}" type="parTrans" cxnId="{180459D9-029E-41AB-A365-C0B916379A7F}">
      <dgm:prSet/>
      <dgm:spPr/>
      <dgm:t>
        <a:bodyPr/>
        <a:lstStyle/>
        <a:p>
          <a:endParaRPr lang="en-US"/>
        </a:p>
      </dgm:t>
    </dgm:pt>
    <dgm:pt modelId="{DBFCC906-E209-4CB9-BBB8-6450B937E47D}" type="sibTrans" cxnId="{180459D9-029E-41AB-A365-C0B916379A7F}">
      <dgm:prSet/>
      <dgm:spPr/>
      <dgm:t>
        <a:bodyPr/>
        <a:lstStyle/>
        <a:p>
          <a:endParaRPr lang="en-US"/>
        </a:p>
      </dgm:t>
    </dgm:pt>
    <dgm:pt modelId="{51E530ED-5D5B-44B2-892A-0C784411E474}" type="pres">
      <dgm:prSet presAssocID="{BB31900C-AA86-4523-94FC-5A76F715004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5909C05-D269-41B9-B7AB-5C9093F60301}" type="pres">
      <dgm:prSet presAssocID="{03998783-BD73-40C9-8EE3-7FD1C40CDF26}" presName="root1" presStyleCnt="0"/>
      <dgm:spPr/>
    </dgm:pt>
    <dgm:pt modelId="{134B3624-BBEF-4470-A974-2F2C74F0493E}" type="pres">
      <dgm:prSet presAssocID="{03998783-BD73-40C9-8EE3-7FD1C40CDF26}" presName="LevelOneTextNode" presStyleLbl="node0" presStyleIdx="0" presStyleCnt="1">
        <dgm:presLayoutVars>
          <dgm:chPref val="3"/>
        </dgm:presLayoutVars>
      </dgm:prSet>
      <dgm:spPr/>
    </dgm:pt>
    <dgm:pt modelId="{795C4933-0D28-45C6-AB22-BEBDF1E21587}" type="pres">
      <dgm:prSet presAssocID="{03998783-BD73-40C9-8EE3-7FD1C40CDF26}" presName="level2hierChild" presStyleCnt="0"/>
      <dgm:spPr/>
    </dgm:pt>
    <dgm:pt modelId="{7949451B-6203-471C-9687-750094C23648}" type="pres">
      <dgm:prSet presAssocID="{7D7CA774-D418-4574-92EA-1EFE5382E2AE}" presName="conn2-1" presStyleLbl="parChTrans1D2" presStyleIdx="0" presStyleCnt="2"/>
      <dgm:spPr/>
    </dgm:pt>
    <dgm:pt modelId="{6435C627-F5B4-4F2B-9408-66C1632726B9}" type="pres">
      <dgm:prSet presAssocID="{7D7CA774-D418-4574-92EA-1EFE5382E2AE}" presName="connTx" presStyleLbl="parChTrans1D2" presStyleIdx="0" presStyleCnt="2"/>
      <dgm:spPr/>
    </dgm:pt>
    <dgm:pt modelId="{D7E63537-A2E2-4D86-A776-9B0ED60E86A7}" type="pres">
      <dgm:prSet presAssocID="{8D83BB9E-FB18-4BBE-A780-B074C3D94612}" presName="root2" presStyleCnt="0"/>
      <dgm:spPr/>
    </dgm:pt>
    <dgm:pt modelId="{002679FE-C8E5-4727-A08E-C5FF6146BF14}" type="pres">
      <dgm:prSet presAssocID="{8D83BB9E-FB18-4BBE-A780-B074C3D94612}" presName="LevelTwoTextNode" presStyleLbl="node2" presStyleIdx="0" presStyleCnt="2">
        <dgm:presLayoutVars>
          <dgm:chPref val="3"/>
        </dgm:presLayoutVars>
      </dgm:prSet>
      <dgm:spPr/>
    </dgm:pt>
    <dgm:pt modelId="{28B247D8-3588-470F-979B-CBDF4FAFF2C6}" type="pres">
      <dgm:prSet presAssocID="{8D83BB9E-FB18-4BBE-A780-B074C3D94612}" presName="level3hierChild" presStyleCnt="0"/>
      <dgm:spPr/>
    </dgm:pt>
    <dgm:pt modelId="{46BFD344-86A6-47F7-9EA1-3A8A0BECDEC8}" type="pres">
      <dgm:prSet presAssocID="{9BFB28D1-D74B-4B6C-82B0-1168FF7FC715}" presName="conn2-1" presStyleLbl="parChTrans1D3" presStyleIdx="0" presStyleCnt="7"/>
      <dgm:spPr/>
    </dgm:pt>
    <dgm:pt modelId="{5F085318-D0C0-4FD2-9286-1DA5928B900E}" type="pres">
      <dgm:prSet presAssocID="{9BFB28D1-D74B-4B6C-82B0-1168FF7FC715}" presName="connTx" presStyleLbl="parChTrans1D3" presStyleIdx="0" presStyleCnt="7"/>
      <dgm:spPr/>
    </dgm:pt>
    <dgm:pt modelId="{1DEAB28E-E023-4077-A5C7-93D47543BA6A}" type="pres">
      <dgm:prSet presAssocID="{4D2850B9-B533-48A8-999B-D4854C81F5C5}" presName="root2" presStyleCnt="0"/>
      <dgm:spPr/>
    </dgm:pt>
    <dgm:pt modelId="{A1CA7D67-F529-47BC-B914-CB31ADD184AE}" type="pres">
      <dgm:prSet presAssocID="{4D2850B9-B533-48A8-999B-D4854C81F5C5}" presName="LevelTwoTextNode" presStyleLbl="node3" presStyleIdx="0" presStyleCnt="7">
        <dgm:presLayoutVars>
          <dgm:chPref val="3"/>
        </dgm:presLayoutVars>
      </dgm:prSet>
      <dgm:spPr/>
    </dgm:pt>
    <dgm:pt modelId="{8DC3D754-F892-496B-9388-B76C089744DB}" type="pres">
      <dgm:prSet presAssocID="{4D2850B9-B533-48A8-999B-D4854C81F5C5}" presName="level3hierChild" presStyleCnt="0"/>
      <dgm:spPr/>
    </dgm:pt>
    <dgm:pt modelId="{DBBC82D7-38CE-44C5-83AE-FF7624C92C8F}" type="pres">
      <dgm:prSet presAssocID="{894BB8A8-319E-4BFB-AE31-72BC9A710153}" presName="conn2-1" presStyleLbl="parChTrans1D4" presStyleIdx="0" presStyleCnt="14"/>
      <dgm:spPr/>
    </dgm:pt>
    <dgm:pt modelId="{2F7DC1D0-D579-461F-8D5F-ACF39697A4EA}" type="pres">
      <dgm:prSet presAssocID="{894BB8A8-319E-4BFB-AE31-72BC9A710153}" presName="connTx" presStyleLbl="parChTrans1D4" presStyleIdx="0" presStyleCnt="14"/>
      <dgm:spPr/>
    </dgm:pt>
    <dgm:pt modelId="{EE1679E1-B8DC-45EE-A0BF-A5E9BF2474A8}" type="pres">
      <dgm:prSet presAssocID="{F367CA8C-A731-45B3-9636-87578BF0E3B4}" presName="root2" presStyleCnt="0"/>
      <dgm:spPr/>
    </dgm:pt>
    <dgm:pt modelId="{DFDB5C7C-DCFD-486C-ACAB-7C249B6F3991}" type="pres">
      <dgm:prSet presAssocID="{F367CA8C-A731-45B3-9636-87578BF0E3B4}" presName="LevelTwoTextNode" presStyleLbl="node4" presStyleIdx="0" presStyleCnt="14">
        <dgm:presLayoutVars>
          <dgm:chPref val="3"/>
        </dgm:presLayoutVars>
      </dgm:prSet>
      <dgm:spPr/>
    </dgm:pt>
    <dgm:pt modelId="{A3023133-DBBD-44B4-89A4-F212B04ED46E}" type="pres">
      <dgm:prSet presAssocID="{F367CA8C-A731-45B3-9636-87578BF0E3B4}" presName="level3hierChild" presStyleCnt="0"/>
      <dgm:spPr/>
    </dgm:pt>
    <dgm:pt modelId="{4FFFAC10-99D8-4368-B259-DF514ACC68D8}" type="pres">
      <dgm:prSet presAssocID="{B62F27BE-25A1-4CCF-8D67-E64BBD8B4ABA}" presName="conn2-1" presStyleLbl="parChTrans1D4" presStyleIdx="1" presStyleCnt="14"/>
      <dgm:spPr/>
    </dgm:pt>
    <dgm:pt modelId="{96B7B721-969C-4C80-88D3-24DA9E37A388}" type="pres">
      <dgm:prSet presAssocID="{B62F27BE-25A1-4CCF-8D67-E64BBD8B4ABA}" presName="connTx" presStyleLbl="parChTrans1D4" presStyleIdx="1" presStyleCnt="14"/>
      <dgm:spPr/>
    </dgm:pt>
    <dgm:pt modelId="{4DC7B5C3-380C-4827-9FC0-B64C2369BB93}" type="pres">
      <dgm:prSet presAssocID="{0C513FEF-D35A-4112-876E-7BE078AF9379}" presName="root2" presStyleCnt="0"/>
      <dgm:spPr/>
    </dgm:pt>
    <dgm:pt modelId="{823FA8FE-2C51-4654-BECD-F726D9E91BB5}" type="pres">
      <dgm:prSet presAssocID="{0C513FEF-D35A-4112-876E-7BE078AF9379}" presName="LevelTwoTextNode" presStyleLbl="node4" presStyleIdx="1" presStyleCnt="14">
        <dgm:presLayoutVars>
          <dgm:chPref val="3"/>
        </dgm:presLayoutVars>
      </dgm:prSet>
      <dgm:spPr/>
    </dgm:pt>
    <dgm:pt modelId="{5EE64C0A-1C4B-464D-BB90-9040DBCB4D7F}" type="pres">
      <dgm:prSet presAssocID="{0C513FEF-D35A-4112-876E-7BE078AF9379}" presName="level3hierChild" presStyleCnt="0"/>
      <dgm:spPr/>
    </dgm:pt>
    <dgm:pt modelId="{4D6EC59A-3B86-47A6-8460-4E9B939F28DA}" type="pres">
      <dgm:prSet presAssocID="{F416A6B1-9748-45F7-9433-1527908E35DD}" presName="conn2-1" presStyleLbl="parChTrans1D3" presStyleIdx="1" presStyleCnt="7"/>
      <dgm:spPr/>
    </dgm:pt>
    <dgm:pt modelId="{772963D4-8BA1-47B1-A1C6-FF40AC74934C}" type="pres">
      <dgm:prSet presAssocID="{F416A6B1-9748-45F7-9433-1527908E35DD}" presName="connTx" presStyleLbl="parChTrans1D3" presStyleIdx="1" presStyleCnt="7"/>
      <dgm:spPr/>
    </dgm:pt>
    <dgm:pt modelId="{8367B9DB-8B4E-44CE-8094-4C5B4386D781}" type="pres">
      <dgm:prSet presAssocID="{FB16AA0E-B5EF-4434-BE68-6BC6DE656A61}" presName="root2" presStyleCnt="0"/>
      <dgm:spPr/>
    </dgm:pt>
    <dgm:pt modelId="{59D0BFB6-A525-490C-A588-F0752436B39A}" type="pres">
      <dgm:prSet presAssocID="{FB16AA0E-B5EF-4434-BE68-6BC6DE656A61}" presName="LevelTwoTextNode" presStyleLbl="node3" presStyleIdx="1" presStyleCnt="7">
        <dgm:presLayoutVars>
          <dgm:chPref val="3"/>
        </dgm:presLayoutVars>
      </dgm:prSet>
      <dgm:spPr/>
    </dgm:pt>
    <dgm:pt modelId="{3B0F6217-29A8-4A49-AFFA-E8CBBD268A95}" type="pres">
      <dgm:prSet presAssocID="{FB16AA0E-B5EF-4434-BE68-6BC6DE656A61}" presName="level3hierChild" presStyleCnt="0"/>
      <dgm:spPr/>
    </dgm:pt>
    <dgm:pt modelId="{B85E4C19-E424-4EFD-A8D2-BA92F920CF96}" type="pres">
      <dgm:prSet presAssocID="{D891AF5E-685F-4FB2-B3ED-B33E0783BF1A}" presName="conn2-1" presStyleLbl="parChTrans1D4" presStyleIdx="2" presStyleCnt="14"/>
      <dgm:spPr/>
    </dgm:pt>
    <dgm:pt modelId="{24CAA117-9389-458C-8E15-32E0D52B9E2B}" type="pres">
      <dgm:prSet presAssocID="{D891AF5E-685F-4FB2-B3ED-B33E0783BF1A}" presName="connTx" presStyleLbl="parChTrans1D4" presStyleIdx="2" presStyleCnt="14"/>
      <dgm:spPr/>
    </dgm:pt>
    <dgm:pt modelId="{73592ABE-57BA-4F64-AE37-ED8855E3ACB7}" type="pres">
      <dgm:prSet presAssocID="{ECB22AD8-F3DD-4F94-AAEB-68E82A8443C5}" presName="root2" presStyleCnt="0"/>
      <dgm:spPr/>
    </dgm:pt>
    <dgm:pt modelId="{B2D9A49A-2F1A-485C-BBCD-94B051A2A944}" type="pres">
      <dgm:prSet presAssocID="{ECB22AD8-F3DD-4F94-AAEB-68E82A8443C5}" presName="LevelTwoTextNode" presStyleLbl="node4" presStyleIdx="2" presStyleCnt="14">
        <dgm:presLayoutVars>
          <dgm:chPref val="3"/>
        </dgm:presLayoutVars>
      </dgm:prSet>
      <dgm:spPr/>
    </dgm:pt>
    <dgm:pt modelId="{1EF14885-278E-4511-8B93-3EF9DF07736B}" type="pres">
      <dgm:prSet presAssocID="{ECB22AD8-F3DD-4F94-AAEB-68E82A8443C5}" presName="level3hierChild" presStyleCnt="0"/>
      <dgm:spPr/>
    </dgm:pt>
    <dgm:pt modelId="{23A0854A-BD49-4300-8168-D8B5FB507DED}" type="pres">
      <dgm:prSet presAssocID="{1FDD1064-4443-449C-8D24-9F2065CC66CE}" presName="conn2-1" presStyleLbl="parChTrans1D4" presStyleIdx="3" presStyleCnt="14"/>
      <dgm:spPr/>
    </dgm:pt>
    <dgm:pt modelId="{9138814D-4E71-47FB-B23A-E1F26944C166}" type="pres">
      <dgm:prSet presAssocID="{1FDD1064-4443-449C-8D24-9F2065CC66CE}" presName="connTx" presStyleLbl="parChTrans1D4" presStyleIdx="3" presStyleCnt="14"/>
      <dgm:spPr/>
    </dgm:pt>
    <dgm:pt modelId="{63F34743-2ACC-4A62-A9C8-C50C86F1F183}" type="pres">
      <dgm:prSet presAssocID="{4C60F292-4768-4CCA-A205-2B3423659056}" presName="root2" presStyleCnt="0"/>
      <dgm:spPr/>
    </dgm:pt>
    <dgm:pt modelId="{6AB3D80F-54F2-41FA-B027-35A6BD3EAF40}" type="pres">
      <dgm:prSet presAssocID="{4C60F292-4768-4CCA-A205-2B3423659056}" presName="LevelTwoTextNode" presStyleLbl="node4" presStyleIdx="3" presStyleCnt="14">
        <dgm:presLayoutVars>
          <dgm:chPref val="3"/>
        </dgm:presLayoutVars>
      </dgm:prSet>
      <dgm:spPr/>
    </dgm:pt>
    <dgm:pt modelId="{41E6B747-E348-4CD4-8AF0-B1029D2F60CB}" type="pres">
      <dgm:prSet presAssocID="{4C60F292-4768-4CCA-A205-2B3423659056}" presName="level3hierChild" presStyleCnt="0"/>
      <dgm:spPr/>
    </dgm:pt>
    <dgm:pt modelId="{D90865EB-DA48-4886-991B-22E657AEB23D}" type="pres">
      <dgm:prSet presAssocID="{9297219D-6563-4D6D-87DD-5AFE3B6C1982}" presName="conn2-1" presStyleLbl="parChTrans1D3" presStyleIdx="2" presStyleCnt="7"/>
      <dgm:spPr/>
    </dgm:pt>
    <dgm:pt modelId="{39D0BF5F-3CCE-4799-815D-AB99B52ADF45}" type="pres">
      <dgm:prSet presAssocID="{9297219D-6563-4D6D-87DD-5AFE3B6C1982}" presName="connTx" presStyleLbl="parChTrans1D3" presStyleIdx="2" presStyleCnt="7"/>
      <dgm:spPr/>
    </dgm:pt>
    <dgm:pt modelId="{67C03429-EDC1-428F-A42D-A605D9468DAD}" type="pres">
      <dgm:prSet presAssocID="{F23E14F5-DD86-4E91-8783-CEB72A1946CC}" presName="root2" presStyleCnt="0"/>
      <dgm:spPr/>
    </dgm:pt>
    <dgm:pt modelId="{4D449180-305F-4F12-AE5F-E4D1CF8A921F}" type="pres">
      <dgm:prSet presAssocID="{F23E14F5-DD86-4E91-8783-CEB72A1946CC}" presName="LevelTwoTextNode" presStyleLbl="node3" presStyleIdx="2" presStyleCnt="7">
        <dgm:presLayoutVars>
          <dgm:chPref val="3"/>
        </dgm:presLayoutVars>
      </dgm:prSet>
      <dgm:spPr/>
    </dgm:pt>
    <dgm:pt modelId="{B91C98FD-0D1D-4954-BF54-A788017B26EF}" type="pres">
      <dgm:prSet presAssocID="{F23E14F5-DD86-4E91-8783-CEB72A1946CC}" presName="level3hierChild" presStyleCnt="0"/>
      <dgm:spPr/>
    </dgm:pt>
    <dgm:pt modelId="{1FFFC531-82FB-4F9C-9442-D9AE22E83DDA}" type="pres">
      <dgm:prSet presAssocID="{C71ACDCB-017C-46EC-8CFF-E067E39836A6}" presName="conn2-1" presStyleLbl="parChTrans1D4" presStyleIdx="4" presStyleCnt="14"/>
      <dgm:spPr/>
    </dgm:pt>
    <dgm:pt modelId="{E7FF56D8-A490-4A1D-9559-CFE5BA387477}" type="pres">
      <dgm:prSet presAssocID="{C71ACDCB-017C-46EC-8CFF-E067E39836A6}" presName="connTx" presStyleLbl="parChTrans1D4" presStyleIdx="4" presStyleCnt="14"/>
      <dgm:spPr/>
    </dgm:pt>
    <dgm:pt modelId="{700155B8-9370-4BB3-A376-2D5BADA436F6}" type="pres">
      <dgm:prSet presAssocID="{1716F785-D26C-49B5-AA45-6BC48C2D3D0A}" presName="root2" presStyleCnt="0"/>
      <dgm:spPr/>
    </dgm:pt>
    <dgm:pt modelId="{E169516E-896A-476A-8489-E0AC40670E7A}" type="pres">
      <dgm:prSet presAssocID="{1716F785-D26C-49B5-AA45-6BC48C2D3D0A}" presName="LevelTwoTextNode" presStyleLbl="node4" presStyleIdx="4" presStyleCnt="14">
        <dgm:presLayoutVars>
          <dgm:chPref val="3"/>
        </dgm:presLayoutVars>
      </dgm:prSet>
      <dgm:spPr/>
    </dgm:pt>
    <dgm:pt modelId="{DE529CC6-3E49-4974-96F4-D6F21E518022}" type="pres">
      <dgm:prSet presAssocID="{1716F785-D26C-49B5-AA45-6BC48C2D3D0A}" presName="level3hierChild" presStyleCnt="0"/>
      <dgm:spPr/>
    </dgm:pt>
    <dgm:pt modelId="{D36ABA66-9CEA-4554-8F4F-0C07001EC7FD}" type="pres">
      <dgm:prSet presAssocID="{FE82FCA7-527F-49D7-AE63-D0BB4BE67698}" presName="conn2-1" presStyleLbl="parChTrans1D4" presStyleIdx="5" presStyleCnt="14"/>
      <dgm:spPr/>
    </dgm:pt>
    <dgm:pt modelId="{6CCF00F3-355D-44FD-8823-2E18AB87AF15}" type="pres">
      <dgm:prSet presAssocID="{FE82FCA7-527F-49D7-AE63-D0BB4BE67698}" presName="connTx" presStyleLbl="parChTrans1D4" presStyleIdx="5" presStyleCnt="14"/>
      <dgm:spPr/>
    </dgm:pt>
    <dgm:pt modelId="{E5109601-06CD-49FA-9CC8-49D9A2D05A0D}" type="pres">
      <dgm:prSet presAssocID="{CFA81587-317B-4528-82CF-4D1E66516E4C}" presName="root2" presStyleCnt="0"/>
      <dgm:spPr/>
    </dgm:pt>
    <dgm:pt modelId="{C91D7793-6357-425E-AEB0-F397FA16A3ED}" type="pres">
      <dgm:prSet presAssocID="{CFA81587-317B-4528-82CF-4D1E66516E4C}" presName="LevelTwoTextNode" presStyleLbl="node4" presStyleIdx="5" presStyleCnt="14">
        <dgm:presLayoutVars>
          <dgm:chPref val="3"/>
        </dgm:presLayoutVars>
      </dgm:prSet>
      <dgm:spPr/>
    </dgm:pt>
    <dgm:pt modelId="{4A045320-D021-4121-B635-6FC77968D211}" type="pres">
      <dgm:prSet presAssocID="{CFA81587-317B-4528-82CF-4D1E66516E4C}" presName="level3hierChild" presStyleCnt="0"/>
      <dgm:spPr/>
    </dgm:pt>
    <dgm:pt modelId="{7F13D0D6-A45C-4D97-B5AF-BFC465A81591}" type="pres">
      <dgm:prSet presAssocID="{8753DA14-7B07-4988-803E-13AAEB2297D3}" presName="conn2-1" presStyleLbl="parChTrans1D2" presStyleIdx="1" presStyleCnt="2"/>
      <dgm:spPr/>
    </dgm:pt>
    <dgm:pt modelId="{1E879CA5-2FA8-4501-AA76-C264274D39C8}" type="pres">
      <dgm:prSet presAssocID="{8753DA14-7B07-4988-803E-13AAEB2297D3}" presName="connTx" presStyleLbl="parChTrans1D2" presStyleIdx="1" presStyleCnt="2"/>
      <dgm:spPr/>
    </dgm:pt>
    <dgm:pt modelId="{82CF9EB8-3589-4C29-A062-EB6D7791F76C}" type="pres">
      <dgm:prSet presAssocID="{55EBF51D-4B04-4C68-81C2-D00EDCD8DE00}" presName="root2" presStyleCnt="0"/>
      <dgm:spPr/>
    </dgm:pt>
    <dgm:pt modelId="{AC73434B-C12E-4480-8EE1-5DCCA8E15BF2}" type="pres">
      <dgm:prSet presAssocID="{55EBF51D-4B04-4C68-81C2-D00EDCD8DE00}" presName="LevelTwoTextNode" presStyleLbl="node2" presStyleIdx="1" presStyleCnt="2">
        <dgm:presLayoutVars>
          <dgm:chPref val="3"/>
        </dgm:presLayoutVars>
      </dgm:prSet>
      <dgm:spPr/>
    </dgm:pt>
    <dgm:pt modelId="{D1AA5BBF-1170-433F-A492-958521B3CCDC}" type="pres">
      <dgm:prSet presAssocID="{55EBF51D-4B04-4C68-81C2-D00EDCD8DE00}" presName="level3hierChild" presStyleCnt="0"/>
      <dgm:spPr/>
    </dgm:pt>
    <dgm:pt modelId="{32AB078C-E645-4558-977B-66CBC92FE791}" type="pres">
      <dgm:prSet presAssocID="{685B1E5F-B065-4758-AFAA-6F36210C77E3}" presName="conn2-1" presStyleLbl="parChTrans1D3" presStyleIdx="3" presStyleCnt="7"/>
      <dgm:spPr/>
    </dgm:pt>
    <dgm:pt modelId="{076606F8-FCF3-492F-A5E2-FF506B6B24C7}" type="pres">
      <dgm:prSet presAssocID="{685B1E5F-B065-4758-AFAA-6F36210C77E3}" presName="connTx" presStyleLbl="parChTrans1D3" presStyleIdx="3" presStyleCnt="7"/>
      <dgm:spPr/>
    </dgm:pt>
    <dgm:pt modelId="{BEA83E86-3A01-4F4E-990C-86FD0875AFC1}" type="pres">
      <dgm:prSet presAssocID="{C29AC6FD-8593-47A5-8349-211E1D49376E}" presName="root2" presStyleCnt="0"/>
      <dgm:spPr/>
    </dgm:pt>
    <dgm:pt modelId="{CF6AEA55-60EE-4896-87F6-65587055E11B}" type="pres">
      <dgm:prSet presAssocID="{C29AC6FD-8593-47A5-8349-211E1D49376E}" presName="LevelTwoTextNode" presStyleLbl="node3" presStyleIdx="3" presStyleCnt="7">
        <dgm:presLayoutVars>
          <dgm:chPref val="3"/>
        </dgm:presLayoutVars>
      </dgm:prSet>
      <dgm:spPr/>
    </dgm:pt>
    <dgm:pt modelId="{702CFE52-6145-4901-AC3D-E4C44A4B555E}" type="pres">
      <dgm:prSet presAssocID="{C29AC6FD-8593-47A5-8349-211E1D49376E}" presName="level3hierChild" presStyleCnt="0"/>
      <dgm:spPr/>
    </dgm:pt>
    <dgm:pt modelId="{3C1A323C-15B3-4EF1-BFB0-C19F872463A1}" type="pres">
      <dgm:prSet presAssocID="{E1B2B76B-B426-4A7E-B992-5DF91227AC06}" presName="conn2-1" presStyleLbl="parChTrans1D4" presStyleIdx="6" presStyleCnt="14"/>
      <dgm:spPr/>
    </dgm:pt>
    <dgm:pt modelId="{8773D992-FAAE-4544-9648-73118DFA3AE1}" type="pres">
      <dgm:prSet presAssocID="{E1B2B76B-B426-4A7E-B992-5DF91227AC06}" presName="connTx" presStyleLbl="parChTrans1D4" presStyleIdx="6" presStyleCnt="14"/>
      <dgm:spPr/>
    </dgm:pt>
    <dgm:pt modelId="{38694BF3-9FAA-483F-B665-16B74CA42567}" type="pres">
      <dgm:prSet presAssocID="{E36C5170-1081-4172-BE84-D9AD9730E276}" presName="root2" presStyleCnt="0"/>
      <dgm:spPr/>
    </dgm:pt>
    <dgm:pt modelId="{8E4FBE62-7FB4-4972-807E-2D503A6012A0}" type="pres">
      <dgm:prSet presAssocID="{E36C5170-1081-4172-BE84-D9AD9730E276}" presName="LevelTwoTextNode" presStyleLbl="node4" presStyleIdx="6" presStyleCnt="14">
        <dgm:presLayoutVars>
          <dgm:chPref val="3"/>
        </dgm:presLayoutVars>
      </dgm:prSet>
      <dgm:spPr/>
    </dgm:pt>
    <dgm:pt modelId="{C1D37375-FC65-4FA6-A1B3-E27B81DAFCC8}" type="pres">
      <dgm:prSet presAssocID="{E36C5170-1081-4172-BE84-D9AD9730E276}" presName="level3hierChild" presStyleCnt="0"/>
      <dgm:spPr/>
    </dgm:pt>
    <dgm:pt modelId="{4C64003D-C9B5-46AA-AD77-5D405B5CB8D9}" type="pres">
      <dgm:prSet presAssocID="{C82C0C0A-1DD9-4D65-A91D-36EEF82C4988}" presName="conn2-1" presStyleLbl="parChTrans1D4" presStyleIdx="7" presStyleCnt="14"/>
      <dgm:spPr/>
    </dgm:pt>
    <dgm:pt modelId="{5161D625-F261-479B-AB51-022D4B610468}" type="pres">
      <dgm:prSet presAssocID="{C82C0C0A-1DD9-4D65-A91D-36EEF82C4988}" presName="connTx" presStyleLbl="parChTrans1D4" presStyleIdx="7" presStyleCnt="14"/>
      <dgm:spPr/>
    </dgm:pt>
    <dgm:pt modelId="{A0799AD6-29AB-4607-A6C3-ED41FFA7FEC3}" type="pres">
      <dgm:prSet presAssocID="{03E7E169-47ED-4C45-84E9-F8E9FFF52B7D}" presName="root2" presStyleCnt="0"/>
      <dgm:spPr/>
    </dgm:pt>
    <dgm:pt modelId="{ED243EAE-384A-4F19-B81A-2D4B49C53477}" type="pres">
      <dgm:prSet presAssocID="{03E7E169-47ED-4C45-84E9-F8E9FFF52B7D}" presName="LevelTwoTextNode" presStyleLbl="node4" presStyleIdx="7" presStyleCnt="14">
        <dgm:presLayoutVars>
          <dgm:chPref val="3"/>
        </dgm:presLayoutVars>
      </dgm:prSet>
      <dgm:spPr/>
    </dgm:pt>
    <dgm:pt modelId="{FACC38C9-0416-4DAF-9747-6D24946B5D53}" type="pres">
      <dgm:prSet presAssocID="{03E7E169-47ED-4C45-84E9-F8E9FFF52B7D}" presName="level3hierChild" presStyleCnt="0"/>
      <dgm:spPr/>
    </dgm:pt>
    <dgm:pt modelId="{2464044B-4CE4-4F57-833C-3D98D0F0A4B2}" type="pres">
      <dgm:prSet presAssocID="{E1D2A71C-6A1F-4671-A1E3-B356858E1D2F}" presName="conn2-1" presStyleLbl="parChTrans1D3" presStyleIdx="4" presStyleCnt="7"/>
      <dgm:spPr/>
    </dgm:pt>
    <dgm:pt modelId="{24B6C04F-5262-4233-AF02-E118C98A44EA}" type="pres">
      <dgm:prSet presAssocID="{E1D2A71C-6A1F-4671-A1E3-B356858E1D2F}" presName="connTx" presStyleLbl="parChTrans1D3" presStyleIdx="4" presStyleCnt="7"/>
      <dgm:spPr/>
    </dgm:pt>
    <dgm:pt modelId="{ACFFF7A5-1F5A-4E70-A342-8C236B397BEE}" type="pres">
      <dgm:prSet presAssocID="{C45565F0-87FB-40BE-BD65-D88E2EB79111}" presName="root2" presStyleCnt="0"/>
      <dgm:spPr/>
    </dgm:pt>
    <dgm:pt modelId="{C1F0273D-433D-4659-A887-64119B3D8C93}" type="pres">
      <dgm:prSet presAssocID="{C45565F0-87FB-40BE-BD65-D88E2EB79111}" presName="LevelTwoTextNode" presStyleLbl="node3" presStyleIdx="4" presStyleCnt="7">
        <dgm:presLayoutVars>
          <dgm:chPref val="3"/>
        </dgm:presLayoutVars>
      </dgm:prSet>
      <dgm:spPr/>
    </dgm:pt>
    <dgm:pt modelId="{5F02C4AA-71A2-4F0F-896D-0D780C01BD04}" type="pres">
      <dgm:prSet presAssocID="{C45565F0-87FB-40BE-BD65-D88E2EB79111}" presName="level3hierChild" presStyleCnt="0"/>
      <dgm:spPr/>
    </dgm:pt>
    <dgm:pt modelId="{460796D9-DCBE-46EC-B735-8A8D2BD1103D}" type="pres">
      <dgm:prSet presAssocID="{200704BB-6C19-4F57-9CF9-62BB330BBC25}" presName="conn2-1" presStyleLbl="parChTrans1D4" presStyleIdx="8" presStyleCnt="14"/>
      <dgm:spPr/>
    </dgm:pt>
    <dgm:pt modelId="{7DB02164-6BF1-4A80-A7A9-7225540E4409}" type="pres">
      <dgm:prSet presAssocID="{200704BB-6C19-4F57-9CF9-62BB330BBC25}" presName="connTx" presStyleLbl="parChTrans1D4" presStyleIdx="8" presStyleCnt="14"/>
      <dgm:spPr/>
    </dgm:pt>
    <dgm:pt modelId="{C9024976-380F-4CDB-A80F-6FC5D6E4FED4}" type="pres">
      <dgm:prSet presAssocID="{A40FB1D3-DABF-482C-9A04-90E2107EE3C7}" presName="root2" presStyleCnt="0"/>
      <dgm:spPr/>
    </dgm:pt>
    <dgm:pt modelId="{BE7CD937-BAEA-40ED-A727-D3C8824AD369}" type="pres">
      <dgm:prSet presAssocID="{A40FB1D3-DABF-482C-9A04-90E2107EE3C7}" presName="LevelTwoTextNode" presStyleLbl="node4" presStyleIdx="8" presStyleCnt="14">
        <dgm:presLayoutVars>
          <dgm:chPref val="3"/>
        </dgm:presLayoutVars>
      </dgm:prSet>
      <dgm:spPr/>
    </dgm:pt>
    <dgm:pt modelId="{F262C9E1-6179-4FC4-8E78-1C1DE9D02679}" type="pres">
      <dgm:prSet presAssocID="{A40FB1D3-DABF-482C-9A04-90E2107EE3C7}" presName="level3hierChild" presStyleCnt="0"/>
      <dgm:spPr/>
    </dgm:pt>
    <dgm:pt modelId="{529CEDFF-6C88-4856-8AB3-331F37E18B27}" type="pres">
      <dgm:prSet presAssocID="{52E1DE3E-9C54-48B0-8E7D-0AE19506C7CB}" presName="conn2-1" presStyleLbl="parChTrans1D4" presStyleIdx="9" presStyleCnt="14"/>
      <dgm:spPr/>
    </dgm:pt>
    <dgm:pt modelId="{A1DC528D-B20F-4BF3-B967-805247EEEDD2}" type="pres">
      <dgm:prSet presAssocID="{52E1DE3E-9C54-48B0-8E7D-0AE19506C7CB}" presName="connTx" presStyleLbl="parChTrans1D4" presStyleIdx="9" presStyleCnt="14"/>
      <dgm:spPr/>
    </dgm:pt>
    <dgm:pt modelId="{3FE220B0-5049-4C5D-9BE5-35FECADB1056}" type="pres">
      <dgm:prSet presAssocID="{BE2D00FE-2BD6-4932-B7BA-FA1D702E606B}" presName="root2" presStyleCnt="0"/>
      <dgm:spPr/>
    </dgm:pt>
    <dgm:pt modelId="{84666387-DD36-4FF9-836D-FE83E97A94BA}" type="pres">
      <dgm:prSet presAssocID="{BE2D00FE-2BD6-4932-B7BA-FA1D702E606B}" presName="LevelTwoTextNode" presStyleLbl="node4" presStyleIdx="9" presStyleCnt="14">
        <dgm:presLayoutVars>
          <dgm:chPref val="3"/>
        </dgm:presLayoutVars>
      </dgm:prSet>
      <dgm:spPr/>
    </dgm:pt>
    <dgm:pt modelId="{DAC80DE4-03B7-433D-9F2E-287C91FB95EE}" type="pres">
      <dgm:prSet presAssocID="{BE2D00FE-2BD6-4932-B7BA-FA1D702E606B}" presName="level3hierChild" presStyleCnt="0"/>
      <dgm:spPr/>
    </dgm:pt>
    <dgm:pt modelId="{4A5796A6-7947-4D60-9A71-285A96A58FB7}" type="pres">
      <dgm:prSet presAssocID="{8932B6B6-EB52-4A5B-9707-5DBB78A40D80}" presName="conn2-1" presStyleLbl="parChTrans1D3" presStyleIdx="5" presStyleCnt="7"/>
      <dgm:spPr/>
    </dgm:pt>
    <dgm:pt modelId="{4A2277C8-32A8-4FFB-B122-565904F00EFE}" type="pres">
      <dgm:prSet presAssocID="{8932B6B6-EB52-4A5B-9707-5DBB78A40D80}" presName="connTx" presStyleLbl="parChTrans1D3" presStyleIdx="5" presStyleCnt="7"/>
      <dgm:spPr/>
    </dgm:pt>
    <dgm:pt modelId="{7BDD3C10-3251-40C7-BB95-B8CE7A256591}" type="pres">
      <dgm:prSet presAssocID="{B811CF63-52A9-4D8D-B8CC-3563F91CBFF6}" presName="root2" presStyleCnt="0"/>
      <dgm:spPr/>
    </dgm:pt>
    <dgm:pt modelId="{768C203D-AA04-4FA0-BC41-AB278AB4F7E5}" type="pres">
      <dgm:prSet presAssocID="{B811CF63-52A9-4D8D-B8CC-3563F91CBFF6}" presName="LevelTwoTextNode" presStyleLbl="node3" presStyleIdx="5" presStyleCnt="7">
        <dgm:presLayoutVars>
          <dgm:chPref val="3"/>
        </dgm:presLayoutVars>
      </dgm:prSet>
      <dgm:spPr/>
    </dgm:pt>
    <dgm:pt modelId="{02D26E97-007D-431D-B68E-0F2D8447C7A4}" type="pres">
      <dgm:prSet presAssocID="{B811CF63-52A9-4D8D-B8CC-3563F91CBFF6}" presName="level3hierChild" presStyleCnt="0"/>
      <dgm:spPr/>
    </dgm:pt>
    <dgm:pt modelId="{26EBA34F-B45E-4EC7-BD56-B95147EE8491}" type="pres">
      <dgm:prSet presAssocID="{445EF102-D74A-4C56-A8D6-7C8ADB727641}" presName="conn2-1" presStyleLbl="parChTrans1D4" presStyleIdx="10" presStyleCnt="14"/>
      <dgm:spPr/>
    </dgm:pt>
    <dgm:pt modelId="{8ADF5587-E580-45B1-808D-F7D21BB1D9F4}" type="pres">
      <dgm:prSet presAssocID="{445EF102-D74A-4C56-A8D6-7C8ADB727641}" presName="connTx" presStyleLbl="parChTrans1D4" presStyleIdx="10" presStyleCnt="14"/>
      <dgm:spPr/>
    </dgm:pt>
    <dgm:pt modelId="{6CBA25FD-B48D-401E-B1B0-63A400D568C4}" type="pres">
      <dgm:prSet presAssocID="{F7F5BE61-6DF8-42AB-9A28-B0E4CCA1DB31}" presName="root2" presStyleCnt="0"/>
      <dgm:spPr/>
    </dgm:pt>
    <dgm:pt modelId="{F3E0C033-E83A-4D5B-9EDA-AEB2B1FC78B7}" type="pres">
      <dgm:prSet presAssocID="{F7F5BE61-6DF8-42AB-9A28-B0E4CCA1DB31}" presName="LevelTwoTextNode" presStyleLbl="node4" presStyleIdx="10" presStyleCnt="14">
        <dgm:presLayoutVars>
          <dgm:chPref val="3"/>
        </dgm:presLayoutVars>
      </dgm:prSet>
      <dgm:spPr/>
    </dgm:pt>
    <dgm:pt modelId="{19A01760-FB97-49E1-85C4-7F9548286655}" type="pres">
      <dgm:prSet presAssocID="{F7F5BE61-6DF8-42AB-9A28-B0E4CCA1DB31}" presName="level3hierChild" presStyleCnt="0"/>
      <dgm:spPr/>
    </dgm:pt>
    <dgm:pt modelId="{0624773F-15D3-4C6D-9668-428F1272A670}" type="pres">
      <dgm:prSet presAssocID="{CFC82359-BA03-403C-BD58-A53E5FEECF60}" presName="conn2-1" presStyleLbl="parChTrans1D4" presStyleIdx="11" presStyleCnt="14"/>
      <dgm:spPr/>
    </dgm:pt>
    <dgm:pt modelId="{86B99CFD-7731-462B-9A60-CF49D540FB59}" type="pres">
      <dgm:prSet presAssocID="{CFC82359-BA03-403C-BD58-A53E5FEECF60}" presName="connTx" presStyleLbl="parChTrans1D4" presStyleIdx="11" presStyleCnt="14"/>
      <dgm:spPr/>
    </dgm:pt>
    <dgm:pt modelId="{231AF3E6-7265-462B-8A9C-FC5AF441FED6}" type="pres">
      <dgm:prSet presAssocID="{EB7838BB-567A-4F20-AA52-6748DF51E646}" presName="root2" presStyleCnt="0"/>
      <dgm:spPr/>
    </dgm:pt>
    <dgm:pt modelId="{538FD774-8E3C-4144-A9DE-796D9BD68902}" type="pres">
      <dgm:prSet presAssocID="{EB7838BB-567A-4F20-AA52-6748DF51E646}" presName="LevelTwoTextNode" presStyleLbl="node4" presStyleIdx="11" presStyleCnt="14">
        <dgm:presLayoutVars>
          <dgm:chPref val="3"/>
        </dgm:presLayoutVars>
      </dgm:prSet>
      <dgm:spPr/>
    </dgm:pt>
    <dgm:pt modelId="{B2488DBD-4601-448C-B49C-6FCAF7EBED70}" type="pres">
      <dgm:prSet presAssocID="{EB7838BB-567A-4F20-AA52-6748DF51E646}" presName="level3hierChild" presStyleCnt="0"/>
      <dgm:spPr/>
    </dgm:pt>
    <dgm:pt modelId="{F8BE0F02-A028-424C-8ED6-2F8644FA92C5}" type="pres">
      <dgm:prSet presAssocID="{839C8234-B1C0-4722-BE15-C25747548CA7}" presName="conn2-1" presStyleLbl="parChTrans1D3" presStyleIdx="6" presStyleCnt="7"/>
      <dgm:spPr/>
    </dgm:pt>
    <dgm:pt modelId="{D5ADC10E-2AFB-437A-A8BF-88E5ED28D061}" type="pres">
      <dgm:prSet presAssocID="{839C8234-B1C0-4722-BE15-C25747548CA7}" presName="connTx" presStyleLbl="parChTrans1D3" presStyleIdx="6" presStyleCnt="7"/>
      <dgm:spPr/>
    </dgm:pt>
    <dgm:pt modelId="{A61AEB72-4999-4B24-87EE-4E5E00685CC4}" type="pres">
      <dgm:prSet presAssocID="{5A431906-59DC-4A2B-92A4-5623B1E55427}" presName="root2" presStyleCnt="0"/>
      <dgm:spPr/>
    </dgm:pt>
    <dgm:pt modelId="{E3CFC5BE-8309-4369-93B1-B34F709FE868}" type="pres">
      <dgm:prSet presAssocID="{5A431906-59DC-4A2B-92A4-5623B1E55427}" presName="LevelTwoTextNode" presStyleLbl="node3" presStyleIdx="6" presStyleCnt="7">
        <dgm:presLayoutVars>
          <dgm:chPref val="3"/>
        </dgm:presLayoutVars>
      </dgm:prSet>
      <dgm:spPr/>
    </dgm:pt>
    <dgm:pt modelId="{1ED0FFC6-7F3A-4F7F-A060-B2DCC26872F9}" type="pres">
      <dgm:prSet presAssocID="{5A431906-59DC-4A2B-92A4-5623B1E55427}" presName="level3hierChild" presStyleCnt="0"/>
      <dgm:spPr/>
    </dgm:pt>
    <dgm:pt modelId="{9D21948E-D5CE-40E6-BB67-B8494D905A11}" type="pres">
      <dgm:prSet presAssocID="{C4824265-8E7E-4DFB-AC2F-572E971370B3}" presName="conn2-1" presStyleLbl="parChTrans1D4" presStyleIdx="12" presStyleCnt="14"/>
      <dgm:spPr/>
    </dgm:pt>
    <dgm:pt modelId="{AE366FBC-1BA0-447E-9112-0766EEE04C30}" type="pres">
      <dgm:prSet presAssocID="{C4824265-8E7E-4DFB-AC2F-572E971370B3}" presName="connTx" presStyleLbl="parChTrans1D4" presStyleIdx="12" presStyleCnt="14"/>
      <dgm:spPr/>
    </dgm:pt>
    <dgm:pt modelId="{D5271A2C-9F40-4E94-836F-67F00C8523E6}" type="pres">
      <dgm:prSet presAssocID="{775911F3-36F7-4244-AA93-5E4773DB5C05}" presName="root2" presStyleCnt="0"/>
      <dgm:spPr/>
    </dgm:pt>
    <dgm:pt modelId="{0A02E1CA-570D-4194-BDF5-C500AD3E265F}" type="pres">
      <dgm:prSet presAssocID="{775911F3-36F7-4244-AA93-5E4773DB5C05}" presName="LevelTwoTextNode" presStyleLbl="node4" presStyleIdx="12" presStyleCnt="14">
        <dgm:presLayoutVars>
          <dgm:chPref val="3"/>
        </dgm:presLayoutVars>
      </dgm:prSet>
      <dgm:spPr/>
    </dgm:pt>
    <dgm:pt modelId="{767A1BE2-AA1B-4F35-A6D3-55D00BD5156A}" type="pres">
      <dgm:prSet presAssocID="{775911F3-36F7-4244-AA93-5E4773DB5C05}" presName="level3hierChild" presStyleCnt="0"/>
      <dgm:spPr/>
    </dgm:pt>
    <dgm:pt modelId="{CC2BDB41-4FF1-4978-99F8-25974DCFFF9B}" type="pres">
      <dgm:prSet presAssocID="{A80D3357-1F03-419C-A14D-3597922CD0E5}" presName="conn2-1" presStyleLbl="parChTrans1D4" presStyleIdx="13" presStyleCnt="14"/>
      <dgm:spPr/>
    </dgm:pt>
    <dgm:pt modelId="{CFF45103-505D-4A7E-80F1-240FAE7F913E}" type="pres">
      <dgm:prSet presAssocID="{A80D3357-1F03-419C-A14D-3597922CD0E5}" presName="connTx" presStyleLbl="parChTrans1D4" presStyleIdx="13" presStyleCnt="14"/>
      <dgm:spPr/>
    </dgm:pt>
    <dgm:pt modelId="{EAD26B83-DE5A-4270-8625-BD63488F28D6}" type="pres">
      <dgm:prSet presAssocID="{5B1295AB-F7D7-44E9-9EE8-B4C5FEA72410}" presName="root2" presStyleCnt="0"/>
      <dgm:spPr/>
    </dgm:pt>
    <dgm:pt modelId="{C59C0F29-BD0F-4A54-80A3-0DABEA322EC1}" type="pres">
      <dgm:prSet presAssocID="{5B1295AB-F7D7-44E9-9EE8-B4C5FEA72410}" presName="LevelTwoTextNode" presStyleLbl="node4" presStyleIdx="13" presStyleCnt="14">
        <dgm:presLayoutVars>
          <dgm:chPref val="3"/>
        </dgm:presLayoutVars>
      </dgm:prSet>
      <dgm:spPr/>
    </dgm:pt>
    <dgm:pt modelId="{3EE5D6A0-6FA3-4604-B9F5-7904161C3792}" type="pres">
      <dgm:prSet presAssocID="{5B1295AB-F7D7-44E9-9EE8-B4C5FEA72410}" presName="level3hierChild" presStyleCnt="0"/>
      <dgm:spPr/>
    </dgm:pt>
  </dgm:ptLst>
  <dgm:cxnLst>
    <dgm:cxn modelId="{D2A5DB03-74B6-4A3D-ABDB-73C137C6306A}" type="presOf" srcId="{9BFB28D1-D74B-4B6C-82B0-1168FF7FC715}" destId="{5F085318-D0C0-4FD2-9286-1DA5928B900E}" srcOrd="1" destOrd="0" presId="urn:microsoft.com/office/officeart/2008/layout/HorizontalMultiLevelHierarchy"/>
    <dgm:cxn modelId="{96763705-9D9D-4BF6-8F62-ED83F28980B2}" type="presOf" srcId="{894BB8A8-319E-4BFB-AE31-72BC9A710153}" destId="{2F7DC1D0-D579-461F-8D5F-ACF39697A4EA}" srcOrd="1" destOrd="0" presId="urn:microsoft.com/office/officeart/2008/layout/HorizontalMultiLevelHierarchy"/>
    <dgm:cxn modelId="{7BC24706-AF94-4A08-A2E7-86B1C3B4E935}" type="presOf" srcId="{445EF102-D74A-4C56-A8D6-7C8ADB727641}" destId="{26EBA34F-B45E-4EC7-BD56-B95147EE8491}" srcOrd="0" destOrd="0" presId="urn:microsoft.com/office/officeart/2008/layout/HorizontalMultiLevelHierarchy"/>
    <dgm:cxn modelId="{0A096806-DA49-4223-99DE-B65CF167C21D}" type="presOf" srcId="{CFA81587-317B-4528-82CF-4D1E66516E4C}" destId="{C91D7793-6357-425E-AEB0-F397FA16A3ED}" srcOrd="0" destOrd="0" presId="urn:microsoft.com/office/officeart/2008/layout/HorizontalMultiLevelHierarchy"/>
    <dgm:cxn modelId="{B8161B10-DB86-42E2-B9F4-3B22C9C066FF}" srcId="{8D83BB9E-FB18-4BBE-A780-B074C3D94612}" destId="{FB16AA0E-B5EF-4434-BE68-6BC6DE656A61}" srcOrd="1" destOrd="0" parTransId="{F416A6B1-9748-45F7-9433-1527908E35DD}" sibTransId="{F6F91037-7531-4A1C-B43C-6A0F3A166A5B}"/>
    <dgm:cxn modelId="{EAD4D713-FD7A-4DF1-A3F0-A848C6E6C449}" type="presOf" srcId="{C45565F0-87FB-40BE-BD65-D88E2EB79111}" destId="{C1F0273D-433D-4659-A887-64119B3D8C93}" srcOrd="0" destOrd="0" presId="urn:microsoft.com/office/officeart/2008/layout/HorizontalMultiLevelHierarchy"/>
    <dgm:cxn modelId="{639AEA15-5BEA-4826-AC29-B373B472AE45}" type="presOf" srcId="{685B1E5F-B065-4758-AFAA-6F36210C77E3}" destId="{32AB078C-E645-4558-977B-66CBC92FE791}" srcOrd="0" destOrd="0" presId="urn:microsoft.com/office/officeart/2008/layout/HorizontalMultiLevelHierarchy"/>
    <dgm:cxn modelId="{2BB94217-8B8C-447F-845D-D6936808E7FD}" type="presOf" srcId="{1FDD1064-4443-449C-8D24-9F2065CC66CE}" destId="{9138814D-4E71-47FB-B23A-E1F26944C166}" srcOrd="1" destOrd="0" presId="urn:microsoft.com/office/officeart/2008/layout/HorizontalMultiLevelHierarchy"/>
    <dgm:cxn modelId="{D9DDE518-2780-4C67-BDC4-0FC559058C5B}" type="presOf" srcId="{F7F5BE61-6DF8-42AB-9A28-B0E4CCA1DB31}" destId="{F3E0C033-E83A-4D5B-9EDA-AEB2B1FC78B7}" srcOrd="0" destOrd="0" presId="urn:microsoft.com/office/officeart/2008/layout/HorizontalMultiLevelHierarchy"/>
    <dgm:cxn modelId="{AB35AB1A-B29A-4BE8-8C92-C0765FF6A006}" srcId="{BB31900C-AA86-4523-94FC-5A76F7150042}" destId="{03998783-BD73-40C9-8EE3-7FD1C40CDF26}" srcOrd="0" destOrd="0" parTransId="{054F6B8D-5F7A-4184-99C1-28FCC610ACDD}" sibTransId="{CB75B371-CEED-40C2-B721-C9988AAEC7C9}"/>
    <dgm:cxn modelId="{47DF221E-B8C9-4D13-9D74-A8A2F6EFD253}" srcId="{5A431906-59DC-4A2B-92A4-5623B1E55427}" destId="{775911F3-36F7-4244-AA93-5E4773DB5C05}" srcOrd="0" destOrd="0" parTransId="{C4824265-8E7E-4DFB-AC2F-572E971370B3}" sibTransId="{113D7417-7209-4ACF-9381-092F8A8755A2}"/>
    <dgm:cxn modelId="{D5979E20-23C6-4218-B6D7-3D9138608ECF}" type="presOf" srcId="{5B1295AB-F7D7-44E9-9EE8-B4C5FEA72410}" destId="{C59C0F29-BD0F-4A54-80A3-0DABEA322EC1}" srcOrd="0" destOrd="0" presId="urn:microsoft.com/office/officeart/2008/layout/HorizontalMultiLevelHierarchy"/>
    <dgm:cxn modelId="{9102FE20-F451-48E0-B3E5-3818A90B79BE}" type="presOf" srcId="{0C513FEF-D35A-4112-876E-7BE078AF9379}" destId="{823FA8FE-2C51-4654-BECD-F726D9E91BB5}" srcOrd="0" destOrd="0" presId="urn:microsoft.com/office/officeart/2008/layout/HorizontalMultiLevelHierarchy"/>
    <dgm:cxn modelId="{14114426-5D0E-46E6-9361-F04665FE70F0}" type="presOf" srcId="{55EBF51D-4B04-4C68-81C2-D00EDCD8DE00}" destId="{AC73434B-C12E-4480-8EE1-5DCCA8E15BF2}" srcOrd="0" destOrd="0" presId="urn:microsoft.com/office/officeart/2008/layout/HorizontalMultiLevelHierarchy"/>
    <dgm:cxn modelId="{975E9D26-ABB3-4DA5-B04A-CF0706667B1C}" srcId="{B811CF63-52A9-4D8D-B8CC-3563F91CBFF6}" destId="{F7F5BE61-6DF8-42AB-9A28-B0E4CCA1DB31}" srcOrd="0" destOrd="0" parTransId="{445EF102-D74A-4C56-A8D6-7C8ADB727641}" sibTransId="{8086EF0F-AF06-40E8-8432-9930642D0A51}"/>
    <dgm:cxn modelId="{68763228-563B-472B-8E60-4A6E86057578}" type="presOf" srcId="{E36C5170-1081-4172-BE84-D9AD9730E276}" destId="{8E4FBE62-7FB4-4972-807E-2D503A6012A0}" srcOrd="0" destOrd="0" presId="urn:microsoft.com/office/officeart/2008/layout/HorizontalMultiLevelHierarchy"/>
    <dgm:cxn modelId="{55C9A72A-CE73-4A7B-AC58-E77B679F6A66}" type="presOf" srcId="{8753DA14-7B07-4988-803E-13AAEB2297D3}" destId="{1E879CA5-2FA8-4501-AA76-C264274D39C8}" srcOrd="1" destOrd="0" presId="urn:microsoft.com/office/officeart/2008/layout/HorizontalMultiLevelHierarchy"/>
    <dgm:cxn modelId="{1D29FD2E-FF53-405F-9284-ADFD096954BD}" type="presOf" srcId="{1FDD1064-4443-449C-8D24-9F2065CC66CE}" destId="{23A0854A-BD49-4300-8168-D8B5FB507DED}" srcOrd="0" destOrd="0" presId="urn:microsoft.com/office/officeart/2008/layout/HorizontalMultiLevelHierarchy"/>
    <dgm:cxn modelId="{0FC1C62F-93F5-45B7-B859-0662858F9D73}" type="presOf" srcId="{F416A6B1-9748-45F7-9433-1527908E35DD}" destId="{772963D4-8BA1-47B1-A1C6-FF40AC74934C}" srcOrd="1" destOrd="0" presId="urn:microsoft.com/office/officeart/2008/layout/HorizontalMultiLevelHierarchy"/>
    <dgm:cxn modelId="{5ABE0B32-F29E-41A0-85B2-0600E6AA075C}" srcId="{C29AC6FD-8593-47A5-8349-211E1D49376E}" destId="{E36C5170-1081-4172-BE84-D9AD9730E276}" srcOrd="0" destOrd="0" parTransId="{E1B2B76B-B426-4A7E-B992-5DF91227AC06}" sibTransId="{489FC712-7E9B-4550-BEEB-B7E862AC40FD}"/>
    <dgm:cxn modelId="{4B742F33-1529-44A3-BB25-6D387FAE9581}" type="presOf" srcId="{894BB8A8-319E-4BFB-AE31-72BC9A710153}" destId="{DBBC82D7-38CE-44C5-83AE-FF7624C92C8F}" srcOrd="0" destOrd="0" presId="urn:microsoft.com/office/officeart/2008/layout/HorizontalMultiLevelHierarchy"/>
    <dgm:cxn modelId="{8B8E3134-F51D-4727-9661-05C8837A164A}" type="presOf" srcId="{D891AF5E-685F-4FB2-B3ED-B33E0783BF1A}" destId="{24CAA117-9389-458C-8E15-32E0D52B9E2B}" srcOrd="1" destOrd="0" presId="urn:microsoft.com/office/officeart/2008/layout/HorizontalMultiLevelHierarchy"/>
    <dgm:cxn modelId="{9A23AA35-D9BD-498B-B25E-CB1DDDEAD528}" type="presOf" srcId="{4C60F292-4768-4CCA-A205-2B3423659056}" destId="{6AB3D80F-54F2-41FA-B027-35A6BD3EAF40}" srcOrd="0" destOrd="0" presId="urn:microsoft.com/office/officeart/2008/layout/HorizontalMultiLevelHierarchy"/>
    <dgm:cxn modelId="{E3AA5936-C66C-45FF-8BE8-A9BDE04EC77B}" srcId="{8D83BB9E-FB18-4BBE-A780-B074C3D94612}" destId="{4D2850B9-B533-48A8-999B-D4854C81F5C5}" srcOrd="0" destOrd="0" parTransId="{9BFB28D1-D74B-4B6C-82B0-1168FF7FC715}" sibTransId="{EC4CC639-063A-461A-8AEB-071089F318BC}"/>
    <dgm:cxn modelId="{9F428736-89B5-4935-9388-CC6A41865BA1}" srcId="{FB16AA0E-B5EF-4434-BE68-6BC6DE656A61}" destId="{ECB22AD8-F3DD-4F94-AAEB-68E82A8443C5}" srcOrd="0" destOrd="0" parTransId="{D891AF5E-685F-4FB2-B3ED-B33E0783BF1A}" sibTransId="{2E1B38A1-0397-476C-9177-A54B257646B3}"/>
    <dgm:cxn modelId="{AFB9DF36-668A-4D2C-9455-C426E712C8F2}" srcId="{4D2850B9-B533-48A8-999B-D4854C81F5C5}" destId="{0C513FEF-D35A-4112-876E-7BE078AF9379}" srcOrd="1" destOrd="0" parTransId="{B62F27BE-25A1-4CCF-8D67-E64BBD8B4ABA}" sibTransId="{74E25E77-AF89-4B6B-8D05-4BF623C02825}"/>
    <dgm:cxn modelId="{4CF8923B-8ED1-42A7-A6A4-303A32AACDEB}" type="presOf" srcId="{CFC82359-BA03-403C-BD58-A53E5FEECF60}" destId="{86B99CFD-7731-462B-9A60-CF49D540FB59}" srcOrd="1" destOrd="0" presId="urn:microsoft.com/office/officeart/2008/layout/HorizontalMultiLevelHierarchy"/>
    <dgm:cxn modelId="{43FADF3B-B391-4531-84C9-0AA61DE6829E}" type="presOf" srcId="{C71ACDCB-017C-46EC-8CFF-E067E39836A6}" destId="{1FFFC531-82FB-4F9C-9442-D9AE22E83DDA}" srcOrd="0" destOrd="0" presId="urn:microsoft.com/office/officeart/2008/layout/HorizontalMultiLevelHierarchy"/>
    <dgm:cxn modelId="{5EB65F5B-2B80-47DD-877B-8055E97B4F74}" srcId="{55EBF51D-4B04-4C68-81C2-D00EDCD8DE00}" destId="{B811CF63-52A9-4D8D-B8CC-3563F91CBFF6}" srcOrd="2" destOrd="0" parTransId="{8932B6B6-EB52-4A5B-9707-5DBB78A40D80}" sibTransId="{310EB140-1C7F-4DD6-9B75-F3D3FA47D0E2}"/>
    <dgm:cxn modelId="{C1AB945C-A5DD-446C-B831-0E95451E7200}" type="presOf" srcId="{C4824265-8E7E-4DFB-AC2F-572E971370B3}" destId="{AE366FBC-1BA0-447E-9112-0766EEE04C30}" srcOrd="1" destOrd="0" presId="urn:microsoft.com/office/officeart/2008/layout/HorizontalMultiLevelHierarchy"/>
    <dgm:cxn modelId="{7AC0E35C-DF21-44B3-BF0E-C5A2EFB291A3}" srcId="{F23E14F5-DD86-4E91-8783-CEB72A1946CC}" destId="{1716F785-D26C-49B5-AA45-6BC48C2D3D0A}" srcOrd="0" destOrd="0" parTransId="{C71ACDCB-017C-46EC-8CFF-E067E39836A6}" sibTransId="{8FE2C90E-EE91-47BA-80BD-DF60B641A025}"/>
    <dgm:cxn modelId="{8A1C4343-6433-485F-BCDD-87C86DC3A355}" type="presOf" srcId="{C71ACDCB-017C-46EC-8CFF-E067E39836A6}" destId="{E7FF56D8-A490-4A1D-9559-CFE5BA387477}" srcOrd="1" destOrd="0" presId="urn:microsoft.com/office/officeart/2008/layout/HorizontalMultiLevelHierarchy"/>
    <dgm:cxn modelId="{721ADD45-451C-41BA-BE0B-488BF79435F1}" type="presOf" srcId="{52E1DE3E-9C54-48B0-8E7D-0AE19506C7CB}" destId="{529CEDFF-6C88-4856-8AB3-331F37E18B27}" srcOrd="0" destOrd="0" presId="urn:microsoft.com/office/officeart/2008/layout/HorizontalMultiLevelHierarchy"/>
    <dgm:cxn modelId="{371CF246-28D7-45F5-9902-A7393B4834AB}" type="presOf" srcId="{5A431906-59DC-4A2B-92A4-5623B1E55427}" destId="{E3CFC5BE-8309-4369-93B1-B34F709FE868}" srcOrd="0" destOrd="0" presId="urn:microsoft.com/office/officeart/2008/layout/HorizontalMultiLevelHierarchy"/>
    <dgm:cxn modelId="{5A0C4469-4970-408F-B1EE-23219825FE42}" type="presOf" srcId="{BB31900C-AA86-4523-94FC-5A76F7150042}" destId="{51E530ED-5D5B-44B2-892A-0C784411E474}" srcOrd="0" destOrd="0" presId="urn:microsoft.com/office/officeart/2008/layout/HorizontalMultiLevelHierarchy"/>
    <dgm:cxn modelId="{550E924C-5004-44A0-9F2B-A6391447C824}" type="presOf" srcId="{8D83BB9E-FB18-4BBE-A780-B074C3D94612}" destId="{002679FE-C8E5-4727-A08E-C5FF6146BF14}" srcOrd="0" destOrd="0" presId="urn:microsoft.com/office/officeart/2008/layout/HorizontalMultiLevelHierarchy"/>
    <dgm:cxn modelId="{9E4F2D50-8ECA-481A-ADFB-81D153C4071A}" type="presOf" srcId="{E1D2A71C-6A1F-4671-A1E3-B356858E1D2F}" destId="{24B6C04F-5262-4233-AF02-E118C98A44EA}" srcOrd="1" destOrd="0" presId="urn:microsoft.com/office/officeart/2008/layout/HorizontalMultiLevelHierarchy"/>
    <dgm:cxn modelId="{F8BA9D71-422E-4C90-9E5E-4BEB96E3680F}" srcId="{55EBF51D-4B04-4C68-81C2-D00EDCD8DE00}" destId="{C45565F0-87FB-40BE-BD65-D88E2EB79111}" srcOrd="1" destOrd="0" parTransId="{E1D2A71C-6A1F-4671-A1E3-B356858E1D2F}" sibTransId="{238F46FA-D8CC-4C8C-BAE6-3AA0148652F0}"/>
    <dgm:cxn modelId="{9888AD71-245C-458F-A60D-DC33B4D06C50}" srcId="{8D83BB9E-FB18-4BBE-A780-B074C3D94612}" destId="{F23E14F5-DD86-4E91-8783-CEB72A1946CC}" srcOrd="2" destOrd="0" parTransId="{9297219D-6563-4D6D-87DD-5AFE3B6C1982}" sibTransId="{E2A25BFE-7A5A-4F3C-87F0-D1FC8D9E6DAF}"/>
    <dgm:cxn modelId="{1B625553-67E4-4A7B-817E-FFC1D1001DEB}" type="presOf" srcId="{F23E14F5-DD86-4E91-8783-CEB72A1946CC}" destId="{4D449180-305F-4F12-AE5F-E4D1CF8A921F}" srcOrd="0" destOrd="0" presId="urn:microsoft.com/office/officeart/2008/layout/HorizontalMultiLevelHierarchy"/>
    <dgm:cxn modelId="{562CA075-C994-4AE1-BB9C-31E10945E6D5}" type="presOf" srcId="{EB7838BB-567A-4F20-AA52-6748DF51E646}" destId="{538FD774-8E3C-4144-A9DE-796D9BD68902}" srcOrd="0" destOrd="0" presId="urn:microsoft.com/office/officeart/2008/layout/HorizontalMultiLevelHierarchy"/>
    <dgm:cxn modelId="{8CEB5476-49E6-403A-A16F-0A78FD98BE3D}" type="presOf" srcId="{03E7E169-47ED-4C45-84E9-F8E9FFF52B7D}" destId="{ED243EAE-384A-4F19-B81A-2D4B49C53477}" srcOrd="0" destOrd="0" presId="urn:microsoft.com/office/officeart/2008/layout/HorizontalMultiLevelHierarchy"/>
    <dgm:cxn modelId="{83A07877-20A7-4934-AE19-AD98D404CA35}" type="presOf" srcId="{A80D3357-1F03-419C-A14D-3597922CD0E5}" destId="{CFF45103-505D-4A7E-80F1-240FAE7F913E}" srcOrd="1" destOrd="0" presId="urn:microsoft.com/office/officeart/2008/layout/HorizontalMultiLevelHierarchy"/>
    <dgm:cxn modelId="{7638B457-2EBE-4191-BD7A-E13432D2765B}" type="presOf" srcId="{F416A6B1-9748-45F7-9433-1527908E35DD}" destId="{4D6EC59A-3B86-47A6-8460-4E9B939F28DA}" srcOrd="0" destOrd="0" presId="urn:microsoft.com/office/officeart/2008/layout/HorizontalMultiLevelHierarchy"/>
    <dgm:cxn modelId="{51B30479-EDE5-427E-AF07-4E216A8C0122}" type="presOf" srcId="{4D2850B9-B533-48A8-999B-D4854C81F5C5}" destId="{A1CA7D67-F529-47BC-B914-CB31ADD184AE}" srcOrd="0" destOrd="0" presId="urn:microsoft.com/office/officeart/2008/layout/HorizontalMultiLevelHierarchy"/>
    <dgm:cxn modelId="{3BEFAD7B-3879-4297-8FBB-E1D80FB7417B}" type="presOf" srcId="{9297219D-6563-4D6D-87DD-5AFE3B6C1982}" destId="{39D0BF5F-3CCE-4799-815D-AB99B52ADF45}" srcOrd="1" destOrd="0" presId="urn:microsoft.com/office/officeart/2008/layout/HorizontalMultiLevelHierarchy"/>
    <dgm:cxn modelId="{FF071481-374E-441D-A5DE-51FDC65FF9AD}" type="presOf" srcId="{FE82FCA7-527F-49D7-AE63-D0BB4BE67698}" destId="{D36ABA66-9CEA-4554-8F4F-0C07001EC7FD}" srcOrd="0" destOrd="0" presId="urn:microsoft.com/office/officeart/2008/layout/HorizontalMultiLevelHierarchy"/>
    <dgm:cxn modelId="{8DA6D784-FAB7-4EB3-AAE1-7B26E58A10BB}" type="presOf" srcId="{C4824265-8E7E-4DFB-AC2F-572E971370B3}" destId="{9D21948E-D5CE-40E6-BB67-B8494D905A11}" srcOrd="0" destOrd="0" presId="urn:microsoft.com/office/officeart/2008/layout/HorizontalMultiLevelHierarchy"/>
    <dgm:cxn modelId="{0DC61689-F75C-4909-9765-88BE2D3F1528}" type="presOf" srcId="{200704BB-6C19-4F57-9CF9-62BB330BBC25}" destId="{7DB02164-6BF1-4A80-A7A9-7225540E4409}" srcOrd="1" destOrd="0" presId="urn:microsoft.com/office/officeart/2008/layout/HorizontalMultiLevelHierarchy"/>
    <dgm:cxn modelId="{3E7A538A-6219-41E1-88D8-1BAA718DAFCC}" srcId="{FB16AA0E-B5EF-4434-BE68-6BC6DE656A61}" destId="{4C60F292-4768-4CCA-A205-2B3423659056}" srcOrd="1" destOrd="0" parTransId="{1FDD1064-4443-449C-8D24-9F2065CC66CE}" sibTransId="{49B0657F-008B-473B-8980-637B4F19C4A6}"/>
    <dgm:cxn modelId="{FB68A18B-42CC-48EF-8739-757A6991AFE3}" type="presOf" srcId="{C82C0C0A-1DD9-4D65-A91D-36EEF82C4988}" destId="{4C64003D-C9B5-46AA-AD77-5D405B5CB8D9}" srcOrd="0" destOrd="0" presId="urn:microsoft.com/office/officeart/2008/layout/HorizontalMultiLevelHierarchy"/>
    <dgm:cxn modelId="{72AF2A8C-0FDF-4188-8D0D-DE11D761F9E5}" srcId="{03998783-BD73-40C9-8EE3-7FD1C40CDF26}" destId="{55EBF51D-4B04-4C68-81C2-D00EDCD8DE00}" srcOrd="1" destOrd="0" parTransId="{8753DA14-7B07-4988-803E-13AAEB2297D3}" sibTransId="{227383E5-E4FC-4A77-B65F-82855BE04D63}"/>
    <dgm:cxn modelId="{D8244F94-38E6-4B7D-A0E9-3644533CD90B}" type="presOf" srcId="{CFC82359-BA03-403C-BD58-A53E5FEECF60}" destId="{0624773F-15D3-4C6D-9668-428F1272A670}" srcOrd="0" destOrd="0" presId="urn:microsoft.com/office/officeart/2008/layout/HorizontalMultiLevelHierarchy"/>
    <dgm:cxn modelId="{3346F695-A8D5-4B3E-B72E-16D7FFD9C8DC}" type="presOf" srcId="{7D7CA774-D418-4574-92EA-1EFE5382E2AE}" destId="{6435C627-F5B4-4F2B-9408-66C1632726B9}" srcOrd="1" destOrd="0" presId="urn:microsoft.com/office/officeart/2008/layout/HorizontalMultiLevelHierarchy"/>
    <dgm:cxn modelId="{EBB3B598-B0A9-49BE-BACD-D09CDB425E43}" type="presOf" srcId="{7D7CA774-D418-4574-92EA-1EFE5382E2AE}" destId="{7949451B-6203-471C-9687-750094C23648}" srcOrd="0" destOrd="0" presId="urn:microsoft.com/office/officeart/2008/layout/HorizontalMultiLevelHierarchy"/>
    <dgm:cxn modelId="{FE6A1899-68E3-463D-876F-A00EF91ECD2F}" type="presOf" srcId="{E1D2A71C-6A1F-4671-A1E3-B356858E1D2F}" destId="{2464044B-4CE4-4F57-833C-3D98D0F0A4B2}" srcOrd="0" destOrd="0" presId="urn:microsoft.com/office/officeart/2008/layout/HorizontalMultiLevelHierarchy"/>
    <dgm:cxn modelId="{11F67E9A-C535-4424-8F20-05FA7D060145}" type="presOf" srcId="{F367CA8C-A731-45B3-9636-87578BF0E3B4}" destId="{DFDB5C7C-DCFD-486C-ACAB-7C249B6F3991}" srcOrd="0" destOrd="0" presId="urn:microsoft.com/office/officeart/2008/layout/HorizontalMultiLevelHierarchy"/>
    <dgm:cxn modelId="{4B3219A4-EA46-4B28-9991-9B1B951029E4}" type="presOf" srcId="{8753DA14-7B07-4988-803E-13AAEB2297D3}" destId="{7F13D0D6-A45C-4D97-B5AF-BFC465A81591}" srcOrd="0" destOrd="0" presId="urn:microsoft.com/office/officeart/2008/layout/HorizontalMultiLevelHierarchy"/>
    <dgm:cxn modelId="{65C201A6-370D-4171-8C87-C058132B5748}" srcId="{C29AC6FD-8593-47A5-8349-211E1D49376E}" destId="{03E7E169-47ED-4C45-84E9-F8E9FFF52B7D}" srcOrd="1" destOrd="0" parTransId="{C82C0C0A-1DD9-4D65-A91D-36EEF82C4988}" sibTransId="{749E292C-3A00-4688-A543-BDADE9570040}"/>
    <dgm:cxn modelId="{DC31BFA7-46CE-403F-A22F-834102ABD830}" srcId="{C45565F0-87FB-40BE-BD65-D88E2EB79111}" destId="{A40FB1D3-DABF-482C-9A04-90E2107EE3C7}" srcOrd="0" destOrd="0" parTransId="{200704BB-6C19-4F57-9CF9-62BB330BBC25}" sibTransId="{F2989B8C-7036-4DD2-9419-C94E043A4153}"/>
    <dgm:cxn modelId="{601151AC-0878-498D-934C-43452AB42C48}" type="presOf" srcId="{445EF102-D74A-4C56-A8D6-7C8ADB727641}" destId="{8ADF5587-E580-45B1-808D-F7D21BB1D9F4}" srcOrd="1" destOrd="0" presId="urn:microsoft.com/office/officeart/2008/layout/HorizontalMultiLevelHierarchy"/>
    <dgm:cxn modelId="{895591B2-4BE7-416E-992B-F69F8AF6ECF1}" type="presOf" srcId="{A40FB1D3-DABF-482C-9A04-90E2107EE3C7}" destId="{BE7CD937-BAEA-40ED-A727-D3C8824AD369}" srcOrd="0" destOrd="0" presId="urn:microsoft.com/office/officeart/2008/layout/HorizontalMultiLevelHierarchy"/>
    <dgm:cxn modelId="{A2F651B4-B39A-49E1-BC06-9089CF3A7A81}" type="presOf" srcId="{52E1DE3E-9C54-48B0-8E7D-0AE19506C7CB}" destId="{A1DC528D-B20F-4BF3-B967-805247EEEDD2}" srcOrd="1" destOrd="0" presId="urn:microsoft.com/office/officeart/2008/layout/HorizontalMultiLevelHierarchy"/>
    <dgm:cxn modelId="{B0D97AB7-574B-4A6E-96E0-A489FD6189CE}" type="presOf" srcId="{BE2D00FE-2BD6-4932-B7BA-FA1D702E606B}" destId="{84666387-DD36-4FF9-836D-FE83E97A94BA}" srcOrd="0" destOrd="0" presId="urn:microsoft.com/office/officeart/2008/layout/HorizontalMultiLevelHierarchy"/>
    <dgm:cxn modelId="{3D3061BA-26C3-4026-A6D4-70D33B0FADFC}" type="presOf" srcId="{8932B6B6-EB52-4A5B-9707-5DBB78A40D80}" destId="{4A2277C8-32A8-4FFB-B122-565904F00EFE}" srcOrd="1" destOrd="0" presId="urn:microsoft.com/office/officeart/2008/layout/HorizontalMultiLevelHierarchy"/>
    <dgm:cxn modelId="{F6884EBC-41A5-4365-935E-89101922D2F3}" type="presOf" srcId="{685B1E5F-B065-4758-AFAA-6F36210C77E3}" destId="{076606F8-FCF3-492F-A5E2-FF506B6B24C7}" srcOrd="1" destOrd="0" presId="urn:microsoft.com/office/officeart/2008/layout/HorizontalMultiLevelHierarchy"/>
    <dgm:cxn modelId="{F0CFF0C5-A5BF-46B9-9044-95D95A972023}" type="presOf" srcId="{839C8234-B1C0-4722-BE15-C25747548CA7}" destId="{F8BE0F02-A028-424C-8ED6-2F8644FA92C5}" srcOrd="0" destOrd="0" presId="urn:microsoft.com/office/officeart/2008/layout/HorizontalMultiLevelHierarchy"/>
    <dgm:cxn modelId="{17BE9DC9-4ADB-48A1-AA65-59A781CEAED9}" type="presOf" srcId="{200704BB-6C19-4F57-9CF9-62BB330BBC25}" destId="{460796D9-DCBE-46EC-B735-8A8D2BD1103D}" srcOrd="0" destOrd="0" presId="urn:microsoft.com/office/officeart/2008/layout/HorizontalMultiLevelHierarchy"/>
    <dgm:cxn modelId="{B6B8BBCA-3642-4E7B-8A4D-BEA6945C86BA}" srcId="{C45565F0-87FB-40BE-BD65-D88E2EB79111}" destId="{BE2D00FE-2BD6-4932-B7BA-FA1D702E606B}" srcOrd="1" destOrd="0" parTransId="{52E1DE3E-9C54-48B0-8E7D-0AE19506C7CB}" sibTransId="{D3328088-DE4A-4487-A3A0-CE401B4F8FD2}"/>
    <dgm:cxn modelId="{9566E8CA-9879-43E3-85E1-EA066EA77D50}" type="presOf" srcId="{B62F27BE-25A1-4CCF-8D67-E64BBD8B4ABA}" destId="{4FFFAC10-99D8-4368-B259-DF514ACC68D8}" srcOrd="0" destOrd="0" presId="urn:microsoft.com/office/officeart/2008/layout/HorizontalMultiLevelHierarchy"/>
    <dgm:cxn modelId="{24C404CC-BFA3-44C5-B340-D635D3D7EC6D}" type="presOf" srcId="{D891AF5E-685F-4FB2-B3ED-B33E0783BF1A}" destId="{B85E4C19-E424-4EFD-A8D2-BA92F920CF96}" srcOrd="0" destOrd="0" presId="urn:microsoft.com/office/officeart/2008/layout/HorizontalMultiLevelHierarchy"/>
    <dgm:cxn modelId="{99CDAECD-D396-48BF-9183-9C86B55D37D3}" type="presOf" srcId="{E1B2B76B-B426-4A7E-B992-5DF91227AC06}" destId="{3C1A323C-15B3-4EF1-BFB0-C19F872463A1}" srcOrd="0" destOrd="0" presId="urn:microsoft.com/office/officeart/2008/layout/HorizontalMultiLevelHierarchy"/>
    <dgm:cxn modelId="{B525DDD0-BDEE-4220-B7D3-DAEF32118519}" type="presOf" srcId="{C29AC6FD-8593-47A5-8349-211E1D49376E}" destId="{CF6AEA55-60EE-4896-87F6-65587055E11B}" srcOrd="0" destOrd="0" presId="urn:microsoft.com/office/officeart/2008/layout/HorizontalMultiLevelHierarchy"/>
    <dgm:cxn modelId="{3F0555D2-019C-45B4-8380-E9C58ED02DC7}" type="presOf" srcId="{8932B6B6-EB52-4A5B-9707-5DBB78A40D80}" destId="{4A5796A6-7947-4D60-9A71-285A96A58FB7}" srcOrd="0" destOrd="0" presId="urn:microsoft.com/office/officeart/2008/layout/HorizontalMultiLevelHierarchy"/>
    <dgm:cxn modelId="{5218B9D5-9253-4058-9FB5-2636459CE402}" srcId="{F23E14F5-DD86-4E91-8783-CEB72A1946CC}" destId="{CFA81587-317B-4528-82CF-4D1E66516E4C}" srcOrd="1" destOrd="0" parTransId="{FE82FCA7-527F-49D7-AE63-D0BB4BE67698}" sibTransId="{DE581659-3956-4463-99A6-EDF6DEBF0273}"/>
    <dgm:cxn modelId="{8D6200D6-2EB5-4882-AD3F-4EF4237FAE3A}" type="presOf" srcId="{775911F3-36F7-4244-AA93-5E4773DB5C05}" destId="{0A02E1CA-570D-4194-BDF5-C500AD3E265F}" srcOrd="0" destOrd="0" presId="urn:microsoft.com/office/officeart/2008/layout/HorizontalMultiLevelHierarchy"/>
    <dgm:cxn modelId="{FDFED0D7-149E-477E-81A3-BBE23E8CE316}" type="presOf" srcId="{C82C0C0A-1DD9-4D65-A91D-36EEF82C4988}" destId="{5161D625-F261-479B-AB51-022D4B610468}" srcOrd="1" destOrd="0" presId="urn:microsoft.com/office/officeart/2008/layout/HorizontalMultiLevelHierarchy"/>
    <dgm:cxn modelId="{180459D9-029E-41AB-A365-C0B916379A7F}" srcId="{5A431906-59DC-4A2B-92A4-5623B1E55427}" destId="{5B1295AB-F7D7-44E9-9EE8-B4C5FEA72410}" srcOrd="1" destOrd="0" parTransId="{A80D3357-1F03-419C-A14D-3597922CD0E5}" sibTransId="{DBFCC906-E209-4CB9-BBB8-6450B937E47D}"/>
    <dgm:cxn modelId="{B749F7D9-A488-43F5-A75F-893E6BE1375D}" type="presOf" srcId="{FE82FCA7-527F-49D7-AE63-D0BB4BE67698}" destId="{6CCF00F3-355D-44FD-8823-2E18AB87AF15}" srcOrd="1" destOrd="0" presId="urn:microsoft.com/office/officeart/2008/layout/HorizontalMultiLevelHierarchy"/>
    <dgm:cxn modelId="{76C272DA-873B-4E0A-BCA8-F8644B06D164}" type="presOf" srcId="{9BFB28D1-D74B-4B6C-82B0-1168FF7FC715}" destId="{46BFD344-86A6-47F7-9EA1-3A8A0BECDEC8}" srcOrd="0" destOrd="0" presId="urn:microsoft.com/office/officeart/2008/layout/HorizontalMultiLevelHierarchy"/>
    <dgm:cxn modelId="{9C48B7DB-DB23-4694-AEB1-F54CE949F885}" type="presOf" srcId="{B811CF63-52A9-4D8D-B8CC-3563F91CBFF6}" destId="{768C203D-AA04-4FA0-BC41-AB278AB4F7E5}" srcOrd="0" destOrd="0" presId="urn:microsoft.com/office/officeart/2008/layout/HorizontalMultiLevelHierarchy"/>
    <dgm:cxn modelId="{527922E1-E80F-46E9-8162-1207476D8FDA}" type="presOf" srcId="{9297219D-6563-4D6D-87DD-5AFE3B6C1982}" destId="{D90865EB-DA48-4886-991B-22E657AEB23D}" srcOrd="0" destOrd="0" presId="urn:microsoft.com/office/officeart/2008/layout/HorizontalMultiLevelHierarchy"/>
    <dgm:cxn modelId="{88E966E5-2540-49E1-9EEA-B06E6AC79223}" srcId="{03998783-BD73-40C9-8EE3-7FD1C40CDF26}" destId="{8D83BB9E-FB18-4BBE-A780-B074C3D94612}" srcOrd="0" destOrd="0" parTransId="{7D7CA774-D418-4574-92EA-1EFE5382E2AE}" sibTransId="{382C94D4-CD26-4240-BE19-EA5711FF590B}"/>
    <dgm:cxn modelId="{F6AE6CE6-2BA9-4130-88CB-702CE6148185}" type="presOf" srcId="{FB16AA0E-B5EF-4434-BE68-6BC6DE656A61}" destId="{59D0BFB6-A525-490C-A588-F0752436B39A}" srcOrd="0" destOrd="0" presId="urn:microsoft.com/office/officeart/2008/layout/HorizontalMultiLevelHierarchy"/>
    <dgm:cxn modelId="{A3A952E9-7CFF-40EA-B473-FB8E95C6FDB4}" srcId="{55EBF51D-4B04-4C68-81C2-D00EDCD8DE00}" destId="{5A431906-59DC-4A2B-92A4-5623B1E55427}" srcOrd="3" destOrd="0" parTransId="{839C8234-B1C0-4722-BE15-C25747548CA7}" sibTransId="{6AAF08AF-34B6-4902-AA71-E6576C1115E5}"/>
    <dgm:cxn modelId="{B41506EC-29F6-4357-AAFD-D0B98A495FB7}" srcId="{B811CF63-52A9-4D8D-B8CC-3563F91CBFF6}" destId="{EB7838BB-567A-4F20-AA52-6748DF51E646}" srcOrd="1" destOrd="0" parTransId="{CFC82359-BA03-403C-BD58-A53E5FEECF60}" sibTransId="{EB2B74FB-E873-474B-A4A3-A02C51049D3C}"/>
    <dgm:cxn modelId="{1B4485ED-7538-45B9-BDA9-D71FAA5BFFBC}" type="presOf" srcId="{ECB22AD8-F3DD-4F94-AAEB-68E82A8443C5}" destId="{B2D9A49A-2F1A-485C-BBCD-94B051A2A944}" srcOrd="0" destOrd="0" presId="urn:microsoft.com/office/officeart/2008/layout/HorizontalMultiLevelHierarchy"/>
    <dgm:cxn modelId="{DC1705EF-85C7-421A-85F0-670B49AE56DB}" type="presOf" srcId="{839C8234-B1C0-4722-BE15-C25747548CA7}" destId="{D5ADC10E-2AFB-437A-A8BF-88E5ED28D061}" srcOrd="1" destOrd="0" presId="urn:microsoft.com/office/officeart/2008/layout/HorizontalMultiLevelHierarchy"/>
    <dgm:cxn modelId="{54E147F2-2F77-4359-8163-95AEFC0AB95F}" type="presOf" srcId="{1716F785-D26C-49B5-AA45-6BC48C2D3D0A}" destId="{E169516E-896A-476A-8489-E0AC40670E7A}" srcOrd="0" destOrd="0" presId="urn:microsoft.com/office/officeart/2008/layout/HorizontalMultiLevelHierarchy"/>
    <dgm:cxn modelId="{F5821FF3-AD3F-4E73-BACD-88223CBFE781}" type="presOf" srcId="{03998783-BD73-40C9-8EE3-7FD1C40CDF26}" destId="{134B3624-BBEF-4470-A974-2F2C74F0493E}" srcOrd="0" destOrd="0" presId="urn:microsoft.com/office/officeart/2008/layout/HorizontalMultiLevelHierarchy"/>
    <dgm:cxn modelId="{4D2D9DF8-E292-4188-81B2-06DF7948171F}" srcId="{4D2850B9-B533-48A8-999B-D4854C81F5C5}" destId="{F367CA8C-A731-45B3-9636-87578BF0E3B4}" srcOrd="0" destOrd="0" parTransId="{894BB8A8-319E-4BFB-AE31-72BC9A710153}" sibTransId="{77EFC478-C927-4212-994B-F35CEA001719}"/>
    <dgm:cxn modelId="{576F4AF9-C06B-45C7-83E2-D5428C59A09A}" type="presOf" srcId="{E1B2B76B-B426-4A7E-B992-5DF91227AC06}" destId="{8773D992-FAAE-4544-9648-73118DFA3AE1}" srcOrd="1" destOrd="0" presId="urn:microsoft.com/office/officeart/2008/layout/HorizontalMultiLevelHierarchy"/>
    <dgm:cxn modelId="{FAC88DFA-04F6-4EDA-BE3B-43040DE1A02B}" type="presOf" srcId="{A80D3357-1F03-419C-A14D-3597922CD0E5}" destId="{CC2BDB41-4FF1-4978-99F8-25974DCFFF9B}" srcOrd="0" destOrd="0" presId="urn:microsoft.com/office/officeart/2008/layout/HorizontalMultiLevelHierarchy"/>
    <dgm:cxn modelId="{3D7FE6FB-2500-4074-A819-5D0FE15124FF}" srcId="{55EBF51D-4B04-4C68-81C2-D00EDCD8DE00}" destId="{C29AC6FD-8593-47A5-8349-211E1D49376E}" srcOrd="0" destOrd="0" parTransId="{685B1E5F-B065-4758-AFAA-6F36210C77E3}" sibTransId="{66CC90C3-69F6-45BA-ADC5-529ACD731A31}"/>
    <dgm:cxn modelId="{687192FF-3B65-4009-A888-A7A1F26736C2}" type="presOf" srcId="{B62F27BE-25A1-4CCF-8D67-E64BBD8B4ABA}" destId="{96B7B721-969C-4C80-88D3-24DA9E37A388}" srcOrd="1" destOrd="0" presId="urn:microsoft.com/office/officeart/2008/layout/HorizontalMultiLevelHierarchy"/>
    <dgm:cxn modelId="{F2977B63-B033-419F-9B18-9A991652843A}" type="presParOf" srcId="{51E530ED-5D5B-44B2-892A-0C784411E474}" destId="{05909C05-D269-41B9-B7AB-5C9093F60301}" srcOrd="0" destOrd="0" presId="urn:microsoft.com/office/officeart/2008/layout/HorizontalMultiLevelHierarchy"/>
    <dgm:cxn modelId="{22EFCB85-0401-4D43-8539-5D62FE8B9846}" type="presParOf" srcId="{05909C05-D269-41B9-B7AB-5C9093F60301}" destId="{134B3624-BBEF-4470-A974-2F2C74F0493E}" srcOrd="0" destOrd="0" presId="urn:microsoft.com/office/officeart/2008/layout/HorizontalMultiLevelHierarchy"/>
    <dgm:cxn modelId="{7A25D2AE-01BF-492D-A42D-14C6DDB97B41}" type="presParOf" srcId="{05909C05-D269-41B9-B7AB-5C9093F60301}" destId="{795C4933-0D28-45C6-AB22-BEBDF1E21587}" srcOrd="1" destOrd="0" presId="urn:microsoft.com/office/officeart/2008/layout/HorizontalMultiLevelHierarchy"/>
    <dgm:cxn modelId="{0C4DB133-A7A4-487A-A006-1BB758EAA71C}" type="presParOf" srcId="{795C4933-0D28-45C6-AB22-BEBDF1E21587}" destId="{7949451B-6203-471C-9687-750094C23648}" srcOrd="0" destOrd="0" presId="urn:microsoft.com/office/officeart/2008/layout/HorizontalMultiLevelHierarchy"/>
    <dgm:cxn modelId="{F8898180-A870-4F53-BEBA-F7A3A0E64D14}" type="presParOf" srcId="{7949451B-6203-471C-9687-750094C23648}" destId="{6435C627-F5B4-4F2B-9408-66C1632726B9}" srcOrd="0" destOrd="0" presId="urn:microsoft.com/office/officeart/2008/layout/HorizontalMultiLevelHierarchy"/>
    <dgm:cxn modelId="{32E696A6-4164-4A86-8A37-8EB8AE769896}" type="presParOf" srcId="{795C4933-0D28-45C6-AB22-BEBDF1E21587}" destId="{D7E63537-A2E2-4D86-A776-9B0ED60E86A7}" srcOrd="1" destOrd="0" presId="urn:microsoft.com/office/officeart/2008/layout/HorizontalMultiLevelHierarchy"/>
    <dgm:cxn modelId="{97B3275A-52E2-46A7-B6B1-FD3F71048474}" type="presParOf" srcId="{D7E63537-A2E2-4D86-A776-9B0ED60E86A7}" destId="{002679FE-C8E5-4727-A08E-C5FF6146BF14}" srcOrd="0" destOrd="0" presId="urn:microsoft.com/office/officeart/2008/layout/HorizontalMultiLevelHierarchy"/>
    <dgm:cxn modelId="{8F970935-6ABC-4123-871A-5351CB694AA1}" type="presParOf" srcId="{D7E63537-A2E2-4D86-A776-9B0ED60E86A7}" destId="{28B247D8-3588-470F-979B-CBDF4FAFF2C6}" srcOrd="1" destOrd="0" presId="urn:microsoft.com/office/officeart/2008/layout/HorizontalMultiLevelHierarchy"/>
    <dgm:cxn modelId="{53DEEAB5-8358-4775-9552-5CBE09E3F9D4}" type="presParOf" srcId="{28B247D8-3588-470F-979B-CBDF4FAFF2C6}" destId="{46BFD344-86A6-47F7-9EA1-3A8A0BECDEC8}" srcOrd="0" destOrd="0" presId="urn:microsoft.com/office/officeart/2008/layout/HorizontalMultiLevelHierarchy"/>
    <dgm:cxn modelId="{A2755DF0-0210-4CDD-81EC-37CF079B6DE1}" type="presParOf" srcId="{46BFD344-86A6-47F7-9EA1-3A8A0BECDEC8}" destId="{5F085318-D0C0-4FD2-9286-1DA5928B900E}" srcOrd="0" destOrd="0" presId="urn:microsoft.com/office/officeart/2008/layout/HorizontalMultiLevelHierarchy"/>
    <dgm:cxn modelId="{5D82D99D-FB3B-4237-8B03-495934267F8E}" type="presParOf" srcId="{28B247D8-3588-470F-979B-CBDF4FAFF2C6}" destId="{1DEAB28E-E023-4077-A5C7-93D47543BA6A}" srcOrd="1" destOrd="0" presId="urn:microsoft.com/office/officeart/2008/layout/HorizontalMultiLevelHierarchy"/>
    <dgm:cxn modelId="{C70667A9-BB09-4FE3-A7DC-6AF4A1D85E21}" type="presParOf" srcId="{1DEAB28E-E023-4077-A5C7-93D47543BA6A}" destId="{A1CA7D67-F529-47BC-B914-CB31ADD184AE}" srcOrd="0" destOrd="0" presId="urn:microsoft.com/office/officeart/2008/layout/HorizontalMultiLevelHierarchy"/>
    <dgm:cxn modelId="{42B3F046-9E8D-468D-961A-024A07938203}" type="presParOf" srcId="{1DEAB28E-E023-4077-A5C7-93D47543BA6A}" destId="{8DC3D754-F892-496B-9388-B76C089744DB}" srcOrd="1" destOrd="0" presId="urn:microsoft.com/office/officeart/2008/layout/HorizontalMultiLevelHierarchy"/>
    <dgm:cxn modelId="{8A43EB43-0065-4FF5-B931-A00473FA2677}" type="presParOf" srcId="{8DC3D754-F892-496B-9388-B76C089744DB}" destId="{DBBC82D7-38CE-44C5-83AE-FF7624C92C8F}" srcOrd="0" destOrd="0" presId="urn:microsoft.com/office/officeart/2008/layout/HorizontalMultiLevelHierarchy"/>
    <dgm:cxn modelId="{BC36E754-B0D5-4294-933A-83DF144434D8}" type="presParOf" srcId="{DBBC82D7-38CE-44C5-83AE-FF7624C92C8F}" destId="{2F7DC1D0-D579-461F-8D5F-ACF39697A4EA}" srcOrd="0" destOrd="0" presId="urn:microsoft.com/office/officeart/2008/layout/HorizontalMultiLevelHierarchy"/>
    <dgm:cxn modelId="{E387270E-DAAD-4E2A-87A0-DDC40C81537E}" type="presParOf" srcId="{8DC3D754-F892-496B-9388-B76C089744DB}" destId="{EE1679E1-B8DC-45EE-A0BF-A5E9BF2474A8}" srcOrd="1" destOrd="0" presId="urn:microsoft.com/office/officeart/2008/layout/HorizontalMultiLevelHierarchy"/>
    <dgm:cxn modelId="{18C2E35F-2C4D-423B-8054-1E6110993045}" type="presParOf" srcId="{EE1679E1-B8DC-45EE-A0BF-A5E9BF2474A8}" destId="{DFDB5C7C-DCFD-486C-ACAB-7C249B6F3991}" srcOrd="0" destOrd="0" presId="urn:microsoft.com/office/officeart/2008/layout/HorizontalMultiLevelHierarchy"/>
    <dgm:cxn modelId="{36BC2A4B-5DDC-4FDD-ABB9-236575C7B9E6}" type="presParOf" srcId="{EE1679E1-B8DC-45EE-A0BF-A5E9BF2474A8}" destId="{A3023133-DBBD-44B4-89A4-F212B04ED46E}" srcOrd="1" destOrd="0" presId="urn:microsoft.com/office/officeart/2008/layout/HorizontalMultiLevelHierarchy"/>
    <dgm:cxn modelId="{3637DFED-F805-4E75-962B-B5110E36B53D}" type="presParOf" srcId="{8DC3D754-F892-496B-9388-B76C089744DB}" destId="{4FFFAC10-99D8-4368-B259-DF514ACC68D8}" srcOrd="2" destOrd="0" presId="urn:microsoft.com/office/officeart/2008/layout/HorizontalMultiLevelHierarchy"/>
    <dgm:cxn modelId="{925357D1-8B9D-4634-B9CA-54A5A6C89A58}" type="presParOf" srcId="{4FFFAC10-99D8-4368-B259-DF514ACC68D8}" destId="{96B7B721-969C-4C80-88D3-24DA9E37A388}" srcOrd="0" destOrd="0" presId="urn:microsoft.com/office/officeart/2008/layout/HorizontalMultiLevelHierarchy"/>
    <dgm:cxn modelId="{56AD4B16-0370-4861-9D85-3A0DD8CC08BF}" type="presParOf" srcId="{8DC3D754-F892-496B-9388-B76C089744DB}" destId="{4DC7B5C3-380C-4827-9FC0-B64C2369BB93}" srcOrd="3" destOrd="0" presId="urn:microsoft.com/office/officeart/2008/layout/HorizontalMultiLevelHierarchy"/>
    <dgm:cxn modelId="{4374B8F3-38B7-42DD-86F3-32932FC3BB90}" type="presParOf" srcId="{4DC7B5C3-380C-4827-9FC0-B64C2369BB93}" destId="{823FA8FE-2C51-4654-BECD-F726D9E91BB5}" srcOrd="0" destOrd="0" presId="urn:microsoft.com/office/officeart/2008/layout/HorizontalMultiLevelHierarchy"/>
    <dgm:cxn modelId="{226AB2ED-63D7-4D4B-9BD9-9FBF7C10C3C6}" type="presParOf" srcId="{4DC7B5C3-380C-4827-9FC0-B64C2369BB93}" destId="{5EE64C0A-1C4B-464D-BB90-9040DBCB4D7F}" srcOrd="1" destOrd="0" presId="urn:microsoft.com/office/officeart/2008/layout/HorizontalMultiLevelHierarchy"/>
    <dgm:cxn modelId="{F818C89A-04DF-4768-AF23-F17EB54A3007}" type="presParOf" srcId="{28B247D8-3588-470F-979B-CBDF4FAFF2C6}" destId="{4D6EC59A-3B86-47A6-8460-4E9B939F28DA}" srcOrd="2" destOrd="0" presId="urn:microsoft.com/office/officeart/2008/layout/HorizontalMultiLevelHierarchy"/>
    <dgm:cxn modelId="{5E49644C-C9A3-4AD1-8A9D-C04717AD655A}" type="presParOf" srcId="{4D6EC59A-3B86-47A6-8460-4E9B939F28DA}" destId="{772963D4-8BA1-47B1-A1C6-FF40AC74934C}" srcOrd="0" destOrd="0" presId="urn:microsoft.com/office/officeart/2008/layout/HorizontalMultiLevelHierarchy"/>
    <dgm:cxn modelId="{31B4FEE0-9A8A-4D1C-8EF1-D2DCFEFB0B2C}" type="presParOf" srcId="{28B247D8-3588-470F-979B-CBDF4FAFF2C6}" destId="{8367B9DB-8B4E-44CE-8094-4C5B4386D781}" srcOrd="3" destOrd="0" presId="urn:microsoft.com/office/officeart/2008/layout/HorizontalMultiLevelHierarchy"/>
    <dgm:cxn modelId="{B3AFCD65-B4D4-46E0-B08C-B5EC23412712}" type="presParOf" srcId="{8367B9DB-8B4E-44CE-8094-4C5B4386D781}" destId="{59D0BFB6-A525-490C-A588-F0752436B39A}" srcOrd="0" destOrd="0" presId="urn:microsoft.com/office/officeart/2008/layout/HorizontalMultiLevelHierarchy"/>
    <dgm:cxn modelId="{4CFFAB13-689A-4606-8EC9-486887C5EC29}" type="presParOf" srcId="{8367B9DB-8B4E-44CE-8094-4C5B4386D781}" destId="{3B0F6217-29A8-4A49-AFFA-E8CBBD268A95}" srcOrd="1" destOrd="0" presId="urn:microsoft.com/office/officeart/2008/layout/HorizontalMultiLevelHierarchy"/>
    <dgm:cxn modelId="{D5369149-04DF-414D-BA87-761886124F2F}" type="presParOf" srcId="{3B0F6217-29A8-4A49-AFFA-E8CBBD268A95}" destId="{B85E4C19-E424-4EFD-A8D2-BA92F920CF96}" srcOrd="0" destOrd="0" presId="urn:microsoft.com/office/officeart/2008/layout/HorizontalMultiLevelHierarchy"/>
    <dgm:cxn modelId="{08A7EFC2-0EAF-475A-887C-E5FB6C03D784}" type="presParOf" srcId="{B85E4C19-E424-4EFD-A8D2-BA92F920CF96}" destId="{24CAA117-9389-458C-8E15-32E0D52B9E2B}" srcOrd="0" destOrd="0" presId="urn:microsoft.com/office/officeart/2008/layout/HorizontalMultiLevelHierarchy"/>
    <dgm:cxn modelId="{09A2378E-EFDC-440A-B82A-752B655D3AB6}" type="presParOf" srcId="{3B0F6217-29A8-4A49-AFFA-E8CBBD268A95}" destId="{73592ABE-57BA-4F64-AE37-ED8855E3ACB7}" srcOrd="1" destOrd="0" presId="urn:microsoft.com/office/officeart/2008/layout/HorizontalMultiLevelHierarchy"/>
    <dgm:cxn modelId="{18DDB2B5-C797-4990-BC13-4691BED62369}" type="presParOf" srcId="{73592ABE-57BA-4F64-AE37-ED8855E3ACB7}" destId="{B2D9A49A-2F1A-485C-BBCD-94B051A2A944}" srcOrd="0" destOrd="0" presId="urn:microsoft.com/office/officeart/2008/layout/HorizontalMultiLevelHierarchy"/>
    <dgm:cxn modelId="{2ED81450-5C25-433B-9A09-34E638CC4CCC}" type="presParOf" srcId="{73592ABE-57BA-4F64-AE37-ED8855E3ACB7}" destId="{1EF14885-278E-4511-8B93-3EF9DF07736B}" srcOrd="1" destOrd="0" presId="urn:microsoft.com/office/officeart/2008/layout/HorizontalMultiLevelHierarchy"/>
    <dgm:cxn modelId="{24BE9E55-1081-41AD-AD0A-AA36806E1AA3}" type="presParOf" srcId="{3B0F6217-29A8-4A49-AFFA-E8CBBD268A95}" destId="{23A0854A-BD49-4300-8168-D8B5FB507DED}" srcOrd="2" destOrd="0" presId="urn:microsoft.com/office/officeart/2008/layout/HorizontalMultiLevelHierarchy"/>
    <dgm:cxn modelId="{6BAC561F-B7CA-4DEB-99A9-65953BC90980}" type="presParOf" srcId="{23A0854A-BD49-4300-8168-D8B5FB507DED}" destId="{9138814D-4E71-47FB-B23A-E1F26944C166}" srcOrd="0" destOrd="0" presId="urn:microsoft.com/office/officeart/2008/layout/HorizontalMultiLevelHierarchy"/>
    <dgm:cxn modelId="{B531A1F8-E3E9-46E5-8E13-D027D0859DF5}" type="presParOf" srcId="{3B0F6217-29A8-4A49-AFFA-E8CBBD268A95}" destId="{63F34743-2ACC-4A62-A9C8-C50C86F1F183}" srcOrd="3" destOrd="0" presId="urn:microsoft.com/office/officeart/2008/layout/HorizontalMultiLevelHierarchy"/>
    <dgm:cxn modelId="{7D9BD810-0C24-4D73-8C67-F803667AC610}" type="presParOf" srcId="{63F34743-2ACC-4A62-A9C8-C50C86F1F183}" destId="{6AB3D80F-54F2-41FA-B027-35A6BD3EAF40}" srcOrd="0" destOrd="0" presId="urn:microsoft.com/office/officeart/2008/layout/HorizontalMultiLevelHierarchy"/>
    <dgm:cxn modelId="{77207541-4090-4667-8D8A-4492A4C9091A}" type="presParOf" srcId="{63F34743-2ACC-4A62-A9C8-C50C86F1F183}" destId="{41E6B747-E348-4CD4-8AF0-B1029D2F60CB}" srcOrd="1" destOrd="0" presId="urn:microsoft.com/office/officeart/2008/layout/HorizontalMultiLevelHierarchy"/>
    <dgm:cxn modelId="{4F81F0C1-3155-4B32-A130-7AC9D76FF95B}" type="presParOf" srcId="{28B247D8-3588-470F-979B-CBDF4FAFF2C6}" destId="{D90865EB-DA48-4886-991B-22E657AEB23D}" srcOrd="4" destOrd="0" presId="urn:microsoft.com/office/officeart/2008/layout/HorizontalMultiLevelHierarchy"/>
    <dgm:cxn modelId="{6E0D5441-C73F-40AC-AD15-E8B4BFF1C99F}" type="presParOf" srcId="{D90865EB-DA48-4886-991B-22E657AEB23D}" destId="{39D0BF5F-3CCE-4799-815D-AB99B52ADF45}" srcOrd="0" destOrd="0" presId="urn:microsoft.com/office/officeart/2008/layout/HorizontalMultiLevelHierarchy"/>
    <dgm:cxn modelId="{3C280A90-4A33-48C3-8CF4-1D48981CAF6B}" type="presParOf" srcId="{28B247D8-3588-470F-979B-CBDF4FAFF2C6}" destId="{67C03429-EDC1-428F-A42D-A605D9468DAD}" srcOrd="5" destOrd="0" presId="urn:microsoft.com/office/officeart/2008/layout/HorizontalMultiLevelHierarchy"/>
    <dgm:cxn modelId="{E6D68DF5-DFB4-4FC3-890E-3D824C8B410C}" type="presParOf" srcId="{67C03429-EDC1-428F-A42D-A605D9468DAD}" destId="{4D449180-305F-4F12-AE5F-E4D1CF8A921F}" srcOrd="0" destOrd="0" presId="urn:microsoft.com/office/officeart/2008/layout/HorizontalMultiLevelHierarchy"/>
    <dgm:cxn modelId="{C5A8016B-E8D2-42CB-BC18-59F466C21DCF}" type="presParOf" srcId="{67C03429-EDC1-428F-A42D-A605D9468DAD}" destId="{B91C98FD-0D1D-4954-BF54-A788017B26EF}" srcOrd="1" destOrd="0" presId="urn:microsoft.com/office/officeart/2008/layout/HorizontalMultiLevelHierarchy"/>
    <dgm:cxn modelId="{7EDBB676-EC3F-42F3-9F60-6C0493045B45}" type="presParOf" srcId="{B91C98FD-0D1D-4954-BF54-A788017B26EF}" destId="{1FFFC531-82FB-4F9C-9442-D9AE22E83DDA}" srcOrd="0" destOrd="0" presId="urn:microsoft.com/office/officeart/2008/layout/HorizontalMultiLevelHierarchy"/>
    <dgm:cxn modelId="{F6678C20-FF4B-491F-99B4-CCC6BF616815}" type="presParOf" srcId="{1FFFC531-82FB-4F9C-9442-D9AE22E83DDA}" destId="{E7FF56D8-A490-4A1D-9559-CFE5BA387477}" srcOrd="0" destOrd="0" presId="urn:microsoft.com/office/officeart/2008/layout/HorizontalMultiLevelHierarchy"/>
    <dgm:cxn modelId="{A4207E58-BFEB-4A35-BA1A-2C0DEE76E80C}" type="presParOf" srcId="{B91C98FD-0D1D-4954-BF54-A788017B26EF}" destId="{700155B8-9370-4BB3-A376-2D5BADA436F6}" srcOrd="1" destOrd="0" presId="urn:microsoft.com/office/officeart/2008/layout/HorizontalMultiLevelHierarchy"/>
    <dgm:cxn modelId="{79E380F3-12BD-4B45-B7D3-1D23ABDAD24C}" type="presParOf" srcId="{700155B8-9370-4BB3-A376-2D5BADA436F6}" destId="{E169516E-896A-476A-8489-E0AC40670E7A}" srcOrd="0" destOrd="0" presId="urn:microsoft.com/office/officeart/2008/layout/HorizontalMultiLevelHierarchy"/>
    <dgm:cxn modelId="{350D986E-6E74-4813-8DC2-3C6D01596D6B}" type="presParOf" srcId="{700155B8-9370-4BB3-A376-2D5BADA436F6}" destId="{DE529CC6-3E49-4974-96F4-D6F21E518022}" srcOrd="1" destOrd="0" presId="urn:microsoft.com/office/officeart/2008/layout/HorizontalMultiLevelHierarchy"/>
    <dgm:cxn modelId="{256ABC61-2FBB-43D5-A9E3-A13ACAF5DDB3}" type="presParOf" srcId="{B91C98FD-0D1D-4954-BF54-A788017B26EF}" destId="{D36ABA66-9CEA-4554-8F4F-0C07001EC7FD}" srcOrd="2" destOrd="0" presId="urn:microsoft.com/office/officeart/2008/layout/HorizontalMultiLevelHierarchy"/>
    <dgm:cxn modelId="{0D2527C9-DED8-434F-ABD4-8AF7EE8397E3}" type="presParOf" srcId="{D36ABA66-9CEA-4554-8F4F-0C07001EC7FD}" destId="{6CCF00F3-355D-44FD-8823-2E18AB87AF15}" srcOrd="0" destOrd="0" presId="urn:microsoft.com/office/officeart/2008/layout/HorizontalMultiLevelHierarchy"/>
    <dgm:cxn modelId="{4B705878-E292-43B9-9842-9F822F77F69E}" type="presParOf" srcId="{B91C98FD-0D1D-4954-BF54-A788017B26EF}" destId="{E5109601-06CD-49FA-9CC8-49D9A2D05A0D}" srcOrd="3" destOrd="0" presId="urn:microsoft.com/office/officeart/2008/layout/HorizontalMultiLevelHierarchy"/>
    <dgm:cxn modelId="{191D7ACA-0074-4E81-88FF-13FA581C3BD0}" type="presParOf" srcId="{E5109601-06CD-49FA-9CC8-49D9A2D05A0D}" destId="{C91D7793-6357-425E-AEB0-F397FA16A3ED}" srcOrd="0" destOrd="0" presId="urn:microsoft.com/office/officeart/2008/layout/HorizontalMultiLevelHierarchy"/>
    <dgm:cxn modelId="{BD83B59E-F7A8-4ACC-B969-56433A3D3392}" type="presParOf" srcId="{E5109601-06CD-49FA-9CC8-49D9A2D05A0D}" destId="{4A045320-D021-4121-B635-6FC77968D211}" srcOrd="1" destOrd="0" presId="urn:microsoft.com/office/officeart/2008/layout/HorizontalMultiLevelHierarchy"/>
    <dgm:cxn modelId="{D8FACE1E-0E17-4A17-B4BB-624CFABA2482}" type="presParOf" srcId="{795C4933-0D28-45C6-AB22-BEBDF1E21587}" destId="{7F13D0D6-A45C-4D97-B5AF-BFC465A81591}" srcOrd="2" destOrd="0" presId="urn:microsoft.com/office/officeart/2008/layout/HorizontalMultiLevelHierarchy"/>
    <dgm:cxn modelId="{0DBA0AD6-27C1-45BB-93D5-346ABD0D98E9}" type="presParOf" srcId="{7F13D0D6-A45C-4D97-B5AF-BFC465A81591}" destId="{1E879CA5-2FA8-4501-AA76-C264274D39C8}" srcOrd="0" destOrd="0" presId="urn:microsoft.com/office/officeart/2008/layout/HorizontalMultiLevelHierarchy"/>
    <dgm:cxn modelId="{5CCC32AB-C636-409D-81B2-FB6695246586}" type="presParOf" srcId="{795C4933-0D28-45C6-AB22-BEBDF1E21587}" destId="{82CF9EB8-3589-4C29-A062-EB6D7791F76C}" srcOrd="3" destOrd="0" presId="urn:microsoft.com/office/officeart/2008/layout/HorizontalMultiLevelHierarchy"/>
    <dgm:cxn modelId="{9BD9682F-D4D6-4327-820F-78CF0AA4B71B}" type="presParOf" srcId="{82CF9EB8-3589-4C29-A062-EB6D7791F76C}" destId="{AC73434B-C12E-4480-8EE1-5DCCA8E15BF2}" srcOrd="0" destOrd="0" presId="urn:microsoft.com/office/officeart/2008/layout/HorizontalMultiLevelHierarchy"/>
    <dgm:cxn modelId="{91161055-4A02-4862-899E-E769D1BB0C4A}" type="presParOf" srcId="{82CF9EB8-3589-4C29-A062-EB6D7791F76C}" destId="{D1AA5BBF-1170-433F-A492-958521B3CCDC}" srcOrd="1" destOrd="0" presId="urn:microsoft.com/office/officeart/2008/layout/HorizontalMultiLevelHierarchy"/>
    <dgm:cxn modelId="{43990D7C-8ABB-4EDA-9095-1843AD30D46A}" type="presParOf" srcId="{D1AA5BBF-1170-433F-A492-958521B3CCDC}" destId="{32AB078C-E645-4558-977B-66CBC92FE791}" srcOrd="0" destOrd="0" presId="urn:microsoft.com/office/officeart/2008/layout/HorizontalMultiLevelHierarchy"/>
    <dgm:cxn modelId="{183E83CF-F547-4553-B945-A4548E94B08C}" type="presParOf" srcId="{32AB078C-E645-4558-977B-66CBC92FE791}" destId="{076606F8-FCF3-492F-A5E2-FF506B6B24C7}" srcOrd="0" destOrd="0" presId="urn:microsoft.com/office/officeart/2008/layout/HorizontalMultiLevelHierarchy"/>
    <dgm:cxn modelId="{5FF88D50-70AE-4B3B-8221-D4918EACF0B5}" type="presParOf" srcId="{D1AA5BBF-1170-433F-A492-958521B3CCDC}" destId="{BEA83E86-3A01-4F4E-990C-86FD0875AFC1}" srcOrd="1" destOrd="0" presId="urn:microsoft.com/office/officeart/2008/layout/HorizontalMultiLevelHierarchy"/>
    <dgm:cxn modelId="{1DB0214C-DDCD-4543-A2E5-E35007F54403}" type="presParOf" srcId="{BEA83E86-3A01-4F4E-990C-86FD0875AFC1}" destId="{CF6AEA55-60EE-4896-87F6-65587055E11B}" srcOrd="0" destOrd="0" presId="urn:microsoft.com/office/officeart/2008/layout/HorizontalMultiLevelHierarchy"/>
    <dgm:cxn modelId="{ABF32A56-2E31-4B86-B69E-53AB3F0483FC}" type="presParOf" srcId="{BEA83E86-3A01-4F4E-990C-86FD0875AFC1}" destId="{702CFE52-6145-4901-AC3D-E4C44A4B555E}" srcOrd="1" destOrd="0" presId="urn:microsoft.com/office/officeart/2008/layout/HorizontalMultiLevelHierarchy"/>
    <dgm:cxn modelId="{BC4F3AF5-60B4-4AE1-991C-969A48A95E26}" type="presParOf" srcId="{702CFE52-6145-4901-AC3D-E4C44A4B555E}" destId="{3C1A323C-15B3-4EF1-BFB0-C19F872463A1}" srcOrd="0" destOrd="0" presId="urn:microsoft.com/office/officeart/2008/layout/HorizontalMultiLevelHierarchy"/>
    <dgm:cxn modelId="{1E13BB9D-A4ED-40C1-8C3B-6828D53C4142}" type="presParOf" srcId="{3C1A323C-15B3-4EF1-BFB0-C19F872463A1}" destId="{8773D992-FAAE-4544-9648-73118DFA3AE1}" srcOrd="0" destOrd="0" presId="urn:microsoft.com/office/officeart/2008/layout/HorizontalMultiLevelHierarchy"/>
    <dgm:cxn modelId="{BBB14714-8ADC-4168-810D-6A8859C641D0}" type="presParOf" srcId="{702CFE52-6145-4901-AC3D-E4C44A4B555E}" destId="{38694BF3-9FAA-483F-B665-16B74CA42567}" srcOrd="1" destOrd="0" presId="urn:microsoft.com/office/officeart/2008/layout/HorizontalMultiLevelHierarchy"/>
    <dgm:cxn modelId="{36A8EB06-26B6-43BD-8AA7-B3D02ABD6F3D}" type="presParOf" srcId="{38694BF3-9FAA-483F-B665-16B74CA42567}" destId="{8E4FBE62-7FB4-4972-807E-2D503A6012A0}" srcOrd="0" destOrd="0" presId="urn:microsoft.com/office/officeart/2008/layout/HorizontalMultiLevelHierarchy"/>
    <dgm:cxn modelId="{C58B35F4-9789-4A22-ABEA-34DA78FAAC3E}" type="presParOf" srcId="{38694BF3-9FAA-483F-B665-16B74CA42567}" destId="{C1D37375-FC65-4FA6-A1B3-E27B81DAFCC8}" srcOrd="1" destOrd="0" presId="urn:microsoft.com/office/officeart/2008/layout/HorizontalMultiLevelHierarchy"/>
    <dgm:cxn modelId="{88E71A49-8EDF-4088-901E-732E6A2903A0}" type="presParOf" srcId="{702CFE52-6145-4901-AC3D-E4C44A4B555E}" destId="{4C64003D-C9B5-46AA-AD77-5D405B5CB8D9}" srcOrd="2" destOrd="0" presId="urn:microsoft.com/office/officeart/2008/layout/HorizontalMultiLevelHierarchy"/>
    <dgm:cxn modelId="{3DE90E5C-3008-4A81-88E4-1976ABF1CC3F}" type="presParOf" srcId="{4C64003D-C9B5-46AA-AD77-5D405B5CB8D9}" destId="{5161D625-F261-479B-AB51-022D4B610468}" srcOrd="0" destOrd="0" presId="urn:microsoft.com/office/officeart/2008/layout/HorizontalMultiLevelHierarchy"/>
    <dgm:cxn modelId="{E9120035-0C4B-4A81-B39E-6506112EB5BC}" type="presParOf" srcId="{702CFE52-6145-4901-AC3D-E4C44A4B555E}" destId="{A0799AD6-29AB-4607-A6C3-ED41FFA7FEC3}" srcOrd="3" destOrd="0" presId="urn:microsoft.com/office/officeart/2008/layout/HorizontalMultiLevelHierarchy"/>
    <dgm:cxn modelId="{1CB00E04-ABE7-479F-A825-6D1FEA05EF31}" type="presParOf" srcId="{A0799AD6-29AB-4607-A6C3-ED41FFA7FEC3}" destId="{ED243EAE-384A-4F19-B81A-2D4B49C53477}" srcOrd="0" destOrd="0" presId="urn:microsoft.com/office/officeart/2008/layout/HorizontalMultiLevelHierarchy"/>
    <dgm:cxn modelId="{3412FC04-D714-4665-9228-FF0E88EF43B8}" type="presParOf" srcId="{A0799AD6-29AB-4607-A6C3-ED41FFA7FEC3}" destId="{FACC38C9-0416-4DAF-9747-6D24946B5D53}" srcOrd="1" destOrd="0" presId="urn:microsoft.com/office/officeart/2008/layout/HorizontalMultiLevelHierarchy"/>
    <dgm:cxn modelId="{553E47DE-021D-4D8F-9444-5CE2DA116AD5}" type="presParOf" srcId="{D1AA5BBF-1170-433F-A492-958521B3CCDC}" destId="{2464044B-4CE4-4F57-833C-3D98D0F0A4B2}" srcOrd="2" destOrd="0" presId="urn:microsoft.com/office/officeart/2008/layout/HorizontalMultiLevelHierarchy"/>
    <dgm:cxn modelId="{B540111F-F1A0-46C6-A3FA-2CA9F95A7739}" type="presParOf" srcId="{2464044B-4CE4-4F57-833C-3D98D0F0A4B2}" destId="{24B6C04F-5262-4233-AF02-E118C98A44EA}" srcOrd="0" destOrd="0" presId="urn:microsoft.com/office/officeart/2008/layout/HorizontalMultiLevelHierarchy"/>
    <dgm:cxn modelId="{CACF063C-E3AE-46DC-BCE3-68F3A24FDB6D}" type="presParOf" srcId="{D1AA5BBF-1170-433F-A492-958521B3CCDC}" destId="{ACFFF7A5-1F5A-4E70-A342-8C236B397BEE}" srcOrd="3" destOrd="0" presId="urn:microsoft.com/office/officeart/2008/layout/HorizontalMultiLevelHierarchy"/>
    <dgm:cxn modelId="{532FE68F-E5EE-442C-BF6F-D0FD346F9670}" type="presParOf" srcId="{ACFFF7A5-1F5A-4E70-A342-8C236B397BEE}" destId="{C1F0273D-433D-4659-A887-64119B3D8C93}" srcOrd="0" destOrd="0" presId="urn:microsoft.com/office/officeart/2008/layout/HorizontalMultiLevelHierarchy"/>
    <dgm:cxn modelId="{03FCF0C7-5A0B-4A05-9664-E9221C9C1631}" type="presParOf" srcId="{ACFFF7A5-1F5A-4E70-A342-8C236B397BEE}" destId="{5F02C4AA-71A2-4F0F-896D-0D780C01BD04}" srcOrd="1" destOrd="0" presId="urn:microsoft.com/office/officeart/2008/layout/HorizontalMultiLevelHierarchy"/>
    <dgm:cxn modelId="{B52CF851-049B-477C-904F-12E0A72E40CE}" type="presParOf" srcId="{5F02C4AA-71A2-4F0F-896D-0D780C01BD04}" destId="{460796D9-DCBE-46EC-B735-8A8D2BD1103D}" srcOrd="0" destOrd="0" presId="urn:microsoft.com/office/officeart/2008/layout/HorizontalMultiLevelHierarchy"/>
    <dgm:cxn modelId="{B486F638-AB8A-4C38-B8C5-7031FA7F3747}" type="presParOf" srcId="{460796D9-DCBE-46EC-B735-8A8D2BD1103D}" destId="{7DB02164-6BF1-4A80-A7A9-7225540E4409}" srcOrd="0" destOrd="0" presId="urn:microsoft.com/office/officeart/2008/layout/HorizontalMultiLevelHierarchy"/>
    <dgm:cxn modelId="{F8B974A6-831C-45E3-A083-0EE1B2157D2E}" type="presParOf" srcId="{5F02C4AA-71A2-4F0F-896D-0D780C01BD04}" destId="{C9024976-380F-4CDB-A80F-6FC5D6E4FED4}" srcOrd="1" destOrd="0" presId="urn:microsoft.com/office/officeart/2008/layout/HorizontalMultiLevelHierarchy"/>
    <dgm:cxn modelId="{DDC6F4D3-5854-44EE-B37B-FBE198DC0FB5}" type="presParOf" srcId="{C9024976-380F-4CDB-A80F-6FC5D6E4FED4}" destId="{BE7CD937-BAEA-40ED-A727-D3C8824AD369}" srcOrd="0" destOrd="0" presId="urn:microsoft.com/office/officeart/2008/layout/HorizontalMultiLevelHierarchy"/>
    <dgm:cxn modelId="{B511A922-6F34-4842-9AE8-4FFB3EB6CB46}" type="presParOf" srcId="{C9024976-380F-4CDB-A80F-6FC5D6E4FED4}" destId="{F262C9E1-6179-4FC4-8E78-1C1DE9D02679}" srcOrd="1" destOrd="0" presId="urn:microsoft.com/office/officeart/2008/layout/HorizontalMultiLevelHierarchy"/>
    <dgm:cxn modelId="{47D350DC-1815-482C-AAE1-78D4AECB6D26}" type="presParOf" srcId="{5F02C4AA-71A2-4F0F-896D-0D780C01BD04}" destId="{529CEDFF-6C88-4856-8AB3-331F37E18B27}" srcOrd="2" destOrd="0" presId="urn:microsoft.com/office/officeart/2008/layout/HorizontalMultiLevelHierarchy"/>
    <dgm:cxn modelId="{3A792566-C160-4CA2-999C-B0FF7A653187}" type="presParOf" srcId="{529CEDFF-6C88-4856-8AB3-331F37E18B27}" destId="{A1DC528D-B20F-4BF3-B967-805247EEEDD2}" srcOrd="0" destOrd="0" presId="urn:microsoft.com/office/officeart/2008/layout/HorizontalMultiLevelHierarchy"/>
    <dgm:cxn modelId="{983A1BA9-42AC-4B58-93AE-B13EC4F4C04A}" type="presParOf" srcId="{5F02C4AA-71A2-4F0F-896D-0D780C01BD04}" destId="{3FE220B0-5049-4C5D-9BE5-35FECADB1056}" srcOrd="3" destOrd="0" presId="urn:microsoft.com/office/officeart/2008/layout/HorizontalMultiLevelHierarchy"/>
    <dgm:cxn modelId="{0D69BD8F-C538-4EB3-85FE-0262F2A67734}" type="presParOf" srcId="{3FE220B0-5049-4C5D-9BE5-35FECADB1056}" destId="{84666387-DD36-4FF9-836D-FE83E97A94BA}" srcOrd="0" destOrd="0" presId="urn:microsoft.com/office/officeart/2008/layout/HorizontalMultiLevelHierarchy"/>
    <dgm:cxn modelId="{D95A351D-C7FE-42F2-8423-27CBA190A4EF}" type="presParOf" srcId="{3FE220B0-5049-4C5D-9BE5-35FECADB1056}" destId="{DAC80DE4-03B7-433D-9F2E-287C91FB95EE}" srcOrd="1" destOrd="0" presId="urn:microsoft.com/office/officeart/2008/layout/HorizontalMultiLevelHierarchy"/>
    <dgm:cxn modelId="{80C64C1C-C58D-41A2-BC7C-334EA1019C75}" type="presParOf" srcId="{D1AA5BBF-1170-433F-A492-958521B3CCDC}" destId="{4A5796A6-7947-4D60-9A71-285A96A58FB7}" srcOrd="4" destOrd="0" presId="urn:microsoft.com/office/officeart/2008/layout/HorizontalMultiLevelHierarchy"/>
    <dgm:cxn modelId="{0DB2AB4C-0128-4E70-8157-0CDEDF393BA2}" type="presParOf" srcId="{4A5796A6-7947-4D60-9A71-285A96A58FB7}" destId="{4A2277C8-32A8-4FFB-B122-565904F00EFE}" srcOrd="0" destOrd="0" presId="urn:microsoft.com/office/officeart/2008/layout/HorizontalMultiLevelHierarchy"/>
    <dgm:cxn modelId="{E21EF14A-07BB-4F0F-A9FD-801C81FF0CDB}" type="presParOf" srcId="{D1AA5BBF-1170-433F-A492-958521B3CCDC}" destId="{7BDD3C10-3251-40C7-BB95-B8CE7A256591}" srcOrd="5" destOrd="0" presId="urn:microsoft.com/office/officeart/2008/layout/HorizontalMultiLevelHierarchy"/>
    <dgm:cxn modelId="{8D2EFF69-7693-4C71-A4EC-D82C3149A373}" type="presParOf" srcId="{7BDD3C10-3251-40C7-BB95-B8CE7A256591}" destId="{768C203D-AA04-4FA0-BC41-AB278AB4F7E5}" srcOrd="0" destOrd="0" presId="urn:microsoft.com/office/officeart/2008/layout/HorizontalMultiLevelHierarchy"/>
    <dgm:cxn modelId="{69070CBB-54AF-443A-9075-D6C2504B10B4}" type="presParOf" srcId="{7BDD3C10-3251-40C7-BB95-B8CE7A256591}" destId="{02D26E97-007D-431D-B68E-0F2D8447C7A4}" srcOrd="1" destOrd="0" presId="urn:microsoft.com/office/officeart/2008/layout/HorizontalMultiLevelHierarchy"/>
    <dgm:cxn modelId="{1AC4929F-497A-40AE-B58D-B1B9AFAC3542}" type="presParOf" srcId="{02D26E97-007D-431D-B68E-0F2D8447C7A4}" destId="{26EBA34F-B45E-4EC7-BD56-B95147EE8491}" srcOrd="0" destOrd="0" presId="urn:microsoft.com/office/officeart/2008/layout/HorizontalMultiLevelHierarchy"/>
    <dgm:cxn modelId="{65535496-A8C5-4140-A403-D0C2F547BA5F}" type="presParOf" srcId="{26EBA34F-B45E-4EC7-BD56-B95147EE8491}" destId="{8ADF5587-E580-45B1-808D-F7D21BB1D9F4}" srcOrd="0" destOrd="0" presId="urn:microsoft.com/office/officeart/2008/layout/HorizontalMultiLevelHierarchy"/>
    <dgm:cxn modelId="{9D468DE8-02E0-49C2-A81A-230418626352}" type="presParOf" srcId="{02D26E97-007D-431D-B68E-0F2D8447C7A4}" destId="{6CBA25FD-B48D-401E-B1B0-63A400D568C4}" srcOrd="1" destOrd="0" presId="urn:microsoft.com/office/officeart/2008/layout/HorizontalMultiLevelHierarchy"/>
    <dgm:cxn modelId="{9E692A9E-5A51-4063-BD01-CC826855BCAB}" type="presParOf" srcId="{6CBA25FD-B48D-401E-B1B0-63A400D568C4}" destId="{F3E0C033-E83A-4D5B-9EDA-AEB2B1FC78B7}" srcOrd="0" destOrd="0" presId="urn:microsoft.com/office/officeart/2008/layout/HorizontalMultiLevelHierarchy"/>
    <dgm:cxn modelId="{A0C573A8-2CC1-4945-B1A6-72E2FF209C33}" type="presParOf" srcId="{6CBA25FD-B48D-401E-B1B0-63A400D568C4}" destId="{19A01760-FB97-49E1-85C4-7F9548286655}" srcOrd="1" destOrd="0" presId="urn:microsoft.com/office/officeart/2008/layout/HorizontalMultiLevelHierarchy"/>
    <dgm:cxn modelId="{9F9DD9C2-349C-4A9F-BB0F-42E7C12FF730}" type="presParOf" srcId="{02D26E97-007D-431D-B68E-0F2D8447C7A4}" destId="{0624773F-15D3-4C6D-9668-428F1272A670}" srcOrd="2" destOrd="0" presId="urn:microsoft.com/office/officeart/2008/layout/HorizontalMultiLevelHierarchy"/>
    <dgm:cxn modelId="{724FA170-7BCB-4340-88B5-126F84BAA629}" type="presParOf" srcId="{0624773F-15D3-4C6D-9668-428F1272A670}" destId="{86B99CFD-7731-462B-9A60-CF49D540FB59}" srcOrd="0" destOrd="0" presId="urn:microsoft.com/office/officeart/2008/layout/HorizontalMultiLevelHierarchy"/>
    <dgm:cxn modelId="{608484F1-1DFE-4F45-9F5F-23ADBF674E09}" type="presParOf" srcId="{02D26E97-007D-431D-B68E-0F2D8447C7A4}" destId="{231AF3E6-7265-462B-8A9C-FC5AF441FED6}" srcOrd="3" destOrd="0" presId="urn:microsoft.com/office/officeart/2008/layout/HorizontalMultiLevelHierarchy"/>
    <dgm:cxn modelId="{7F52C79E-6975-4B71-AF80-60598EBE968D}" type="presParOf" srcId="{231AF3E6-7265-462B-8A9C-FC5AF441FED6}" destId="{538FD774-8E3C-4144-A9DE-796D9BD68902}" srcOrd="0" destOrd="0" presId="urn:microsoft.com/office/officeart/2008/layout/HorizontalMultiLevelHierarchy"/>
    <dgm:cxn modelId="{0BCEDABD-722B-4E00-9A57-5D6D47CA6BFE}" type="presParOf" srcId="{231AF3E6-7265-462B-8A9C-FC5AF441FED6}" destId="{B2488DBD-4601-448C-B49C-6FCAF7EBED70}" srcOrd="1" destOrd="0" presId="urn:microsoft.com/office/officeart/2008/layout/HorizontalMultiLevelHierarchy"/>
    <dgm:cxn modelId="{05E99FDD-386B-4789-A85D-C0DDB4E16B57}" type="presParOf" srcId="{D1AA5BBF-1170-433F-A492-958521B3CCDC}" destId="{F8BE0F02-A028-424C-8ED6-2F8644FA92C5}" srcOrd="6" destOrd="0" presId="urn:microsoft.com/office/officeart/2008/layout/HorizontalMultiLevelHierarchy"/>
    <dgm:cxn modelId="{F5987E89-8D73-4375-B2E9-7CFE108FBE88}" type="presParOf" srcId="{F8BE0F02-A028-424C-8ED6-2F8644FA92C5}" destId="{D5ADC10E-2AFB-437A-A8BF-88E5ED28D061}" srcOrd="0" destOrd="0" presId="urn:microsoft.com/office/officeart/2008/layout/HorizontalMultiLevelHierarchy"/>
    <dgm:cxn modelId="{DFCD4A9B-5521-4384-B35B-0233DD32738C}" type="presParOf" srcId="{D1AA5BBF-1170-433F-A492-958521B3CCDC}" destId="{A61AEB72-4999-4B24-87EE-4E5E00685CC4}" srcOrd="7" destOrd="0" presId="urn:microsoft.com/office/officeart/2008/layout/HorizontalMultiLevelHierarchy"/>
    <dgm:cxn modelId="{E4D0DD9F-5E75-419F-84FD-D14779241A30}" type="presParOf" srcId="{A61AEB72-4999-4B24-87EE-4E5E00685CC4}" destId="{E3CFC5BE-8309-4369-93B1-B34F709FE868}" srcOrd="0" destOrd="0" presId="urn:microsoft.com/office/officeart/2008/layout/HorizontalMultiLevelHierarchy"/>
    <dgm:cxn modelId="{A1F65B15-9B2D-4F4A-90E1-3E4849EF4711}" type="presParOf" srcId="{A61AEB72-4999-4B24-87EE-4E5E00685CC4}" destId="{1ED0FFC6-7F3A-4F7F-A060-B2DCC26872F9}" srcOrd="1" destOrd="0" presId="urn:microsoft.com/office/officeart/2008/layout/HorizontalMultiLevelHierarchy"/>
    <dgm:cxn modelId="{4B46B27B-69EE-4013-96EE-852F6AD5369B}" type="presParOf" srcId="{1ED0FFC6-7F3A-4F7F-A060-B2DCC26872F9}" destId="{9D21948E-D5CE-40E6-BB67-B8494D905A11}" srcOrd="0" destOrd="0" presId="urn:microsoft.com/office/officeart/2008/layout/HorizontalMultiLevelHierarchy"/>
    <dgm:cxn modelId="{6188F237-3CF4-4420-A50A-9E3A585DB1CA}" type="presParOf" srcId="{9D21948E-D5CE-40E6-BB67-B8494D905A11}" destId="{AE366FBC-1BA0-447E-9112-0766EEE04C30}" srcOrd="0" destOrd="0" presId="urn:microsoft.com/office/officeart/2008/layout/HorizontalMultiLevelHierarchy"/>
    <dgm:cxn modelId="{D2F46E65-F0F4-4AD1-AAE5-58CC0EE4AAFF}" type="presParOf" srcId="{1ED0FFC6-7F3A-4F7F-A060-B2DCC26872F9}" destId="{D5271A2C-9F40-4E94-836F-67F00C8523E6}" srcOrd="1" destOrd="0" presId="urn:microsoft.com/office/officeart/2008/layout/HorizontalMultiLevelHierarchy"/>
    <dgm:cxn modelId="{486B4281-F2FC-481E-AB43-82F31BB19869}" type="presParOf" srcId="{D5271A2C-9F40-4E94-836F-67F00C8523E6}" destId="{0A02E1CA-570D-4194-BDF5-C500AD3E265F}" srcOrd="0" destOrd="0" presId="urn:microsoft.com/office/officeart/2008/layout/HorizontalMultiLevelHierarchy"/>
    <dgm:cxn modelId="{D44A53FB-5FF1-4DC0-8F96-993CDF1B371A}" type="presParOf" srcId="{D5271A2C-9F40-4E94-836F-67F00C8523E6}" destId="{767A1BE2-AA1B-4F35-A6D3-55D00BD5156A}" srcOrd="1" destOrd="0" presId="urn:microsoft.com/office/officeart/2008/layout/HorizontalMultiLevelHierarchy"/>
    <dgm:cxn modelId="{D7ECED7F-0392-45B2-8310-B53681E0C3AF}" type="presParOf" srcId="{1ED0FFC6-7F3A-4F7F-A060-B2DCC26872F9}" destId="{CC2BDB41-4FF1-4978-99F8-25974DCFFF9B}" srcOrd="2" destOrd="0" presId="urn:microsoft.com/office/officeart/2008/layout/HorizontalMultiLevelHierarchy"/>
    <dgm:cxn modelId="{F30AB0DB-C186-40D4-BC53-F296928EC740}" type="presParOf" srcId="{CC2BDB41-4FF1-4978-99F8-25974DCFFF9B}" destId="{CFF45103-505D-4A7E-80F1-240FAE7F913E}" srcOrd="0" destOrd="0" presId="urn:microsoft.com/office/officeart/2008/layout/HorizontalMultiLevelHierarchy"/>
    <dgm:cxn modelId="{33DC4017-7CC8-4096-AE3B-2FE291D9BD8B}" type="presParOf" srcId="{1ED0FFC6-7F3A-4F7F-A060-B2DCC26872F9}" destId="{EAD26B83-DE5A-4270-8625-BD63488F28D6}" srcOrd="3" destOrd="0" presId="urn:microsoft.com/office/officeart/2008/layout/HorizontalMultiLevelHierarchy"/>
    <dgm:cxn modelId="{72DA188C-04F6-43EA-853F-DF547AA854BC}" type="presParOf" srcId="{EAD26B83-DE5A-4270-8625-BD63488F28D6}" destId="{C59C0F29-BD0F-4A54-80A3-0DABEA322EC1}" srcOrd="0" destOrd="0" presId="urn:microsoft.com/office/officeart/2008/layout/HorizontalMultiLevelHierarchy"/>
    <dgm:cxn modelId="{4CF04247-3FFE-4C6B-9358-D27D921AB4C7}" type="presParOf" srcId="{EAD26B83-DE5A-4270-8625-BD63488F28D6}" destId="{3EE5D6A0-6FA3-4604-B9F5-7904161C379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04B4A-3291-4EA5-A484-826DE14FA1E9}">
      <dsp:nvSpPr>
        <dsp:cNvPr id="0" name=""/>
        <dsp:cNvSpPr/>
      </dsp:nvSpPr>
      <dsp:spPr>
        <a:xfrm>
          <a:off x="1572865" y="3954900"/>
          <a:ext cx="2491134" cy="432345"/>
        </a:xfrm>
        <a:custGeom>
          <a:avLst/>
          <a:gdLst/>
          <a:ahLst/>
          <a:cxnLst/>
          <a:rect l="0" t="0" r="0" b="0"/>
          <a:pathLst>
            <a:path>
              <a:moveTo>
                <a:pt x="2491134" y="0"/>
              </a:moveTo>
              <a:lnTo>
                <a:pt x="2491134" y="216172"/>
              </a:lnTo>
              <a:lnTo>
                <a:pt x="0" y="216172"/>
              </a:lnTo>
              <a:lnTo>
                <a:pt x="0" y="432345"/>
              </a:lnTo>
            </a:path>
          </a:pathLst>
        </a:custGeom>
        <a:noFill/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5C92-ABAC-47F4-8765-CE8EAC128BAB}">
      <dsp:nvSpPr>
        <dsp:cNvPr id="0" name=""/>
        <dsp:cNvSpPr/>
      </dsp:nvSpPr>
      <dsp:spPr>
        <a:xfrm>
          <a:off x="4018279" y="3954900"/>
          <a:ext cx="91440" cy="432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2345"/>
              </a:lnTo>
            </a:path>
          </a:pathLst>
        </a:custGeom>
        <a:noFill/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2F7099-74DC-4BAB-912E-2E89B9665D48}">
      <dsp:nvSpPr>
        <dsp:cNvPr id="0" name=""/>
        <dsp:cNvSpPr/>
      </dsp:nvSpPr>
      <dsp:spPr>
        <a:xfrm>
          <a:off x="4063999" y="3954900"/>
          <a:ext cx="2491134" cy="43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172"/>
              </a:lnTo>
              <a:lnTo>
                <a:pt x="2491134" y="216172"/>
              </a:lnTo>
              <a:lnTo>
                <a:pt x="2491134" y="432345"/>
              </a:lnTo>
            </a:path>
          </a:pathLst>
        </a:custGeom>
        <a:noFill/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FD808F-84C4-4048-B2C2-8A4B4E8D0EDA}">
      <dsp:nvSpPr>
        <dsp:cNvPr id="0" name=""/>
        <dsp:cNvSpPr/>
      </dsp:nvSpPr>
      <dsp:spPr>
        <a:xfrm>
          <a:off x="4063999" y="2493160"/>
          <a:ext cx="1245567" cy="432345"/>
        </a:xfrm>
        <a:custGeom>
          <a:avLst/>
          <a:gdLst/>
          <a:ahLst/>
          <a:cxnLst/>
          <a:rect l="0" t="0" r="0" b="0"/>
          <a:pathLst>
            <a:path>
              <a:moveTo>
                <a:pt x="1245567" y="0"/>
              </a:moveTo>
              <a:lnTo>
                <a:pt x="1245567" y="216172"/>
              </a:lnTo>
              <a:lnTo>
                <a:pt x="0" y="216172"/>
              </a:lnTo>
              <a:lnTo>
                <a:pt x="0" y="432345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6FBE0-477E-402D-A051-CDA2DA0C421A}">
      <dsp:nvSpPr>
        <dsp:cNvPr id="0" name=""/>
        <dsp:cNvSpPr/>
      </dsp:nvSpPr>
      <dsp:spPr>
        <a:xfrm>
          <a:off x="5309567" y="2493160"/>
          <a:ext cx="1245567" cy="43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172"/>
              </a:lnTo>
              <a:lnTo>
                <a:pt x="1245567" y="216172"/>
              </a:lnTo>
              <a:lnTo>
                <a:pt x="1245567" y="432345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73C00-703B-41C7-8683-5735750D8AA8}">
      <dsp:nvSpPr>
        <dsp:cNvPr id="0" name=""/>
        <dsp:cNvSpPr/>
      </dsp:nvSpPr>
      <dsp:spPr>
        <a:xfrm>
          <a:off x="5263847" y="1031420"/>
          <a:ext cx="91440" cy="432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2345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67F0FB-65BC-49A5-B3A5-56FD31F78764}">
      <dsp:nvSpPr>
        <dsp:cNvPr id="0" name=""/>
        <dsp:cNvSpPr/>
      </dsp:nvSpPr>
      <dsp:spPr>
        <a:xfrm>
          <a:off x="3741212" y="2025"/>
          <a:ext cx="3136709" cy="1029394"/>
        </a:xfrm>
        <a:prstGeom prst="rect">
          <a:avLst/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Taxonomy</a:t>
          </a:r>
        </a:p>
      </dsp:txBody>
      <dsp:txXfrm>
        <a:off x="3741212" y="2025"/>
        <a:ext cx="3136709" cy="1029394"/>
      </dsp:txXfrm>
    </dsp:sp>
    <dsp:sp modelId="{FB3956FE-440E-4025-80BE-25BE8FA869F5}">
      <dsp:nvSpPr>
        <dsp:cNvPr id="0" name=""/>
        <dsp:cNvSpPr/>
      </dsp:nvSpPr>
      <dsp:spPr>
        <a:xfrm>
          <a:off x="3730157" y="1463766"/>
          <a:ext cx="3158820" cy="1029394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Accession Passport Data</a:t>
          </a:r>
        </a:p>
      </dsp:txBody>
      <dsp:txXfrm>
        <a:off x="3730157" y="1463766"/>
        <a:ext cx="3158820" cy="1029394"/>
      </dsp:txXfrm>
    </dsp:sp>
    <dsp:sp modelId="{5A90A348-AAAA-467A-AF04-FDC1338FC2D6}">
      <dsp:nvSpPr>
        <dsp:cNvPr id="0" name=""/>
        <dsp:cNvSpPr/>
      </dsp:nvSpPr>
      <dsp:spPr>
        <a:xfrm>
          <a:off x="5525740" y="2925506"/>
          <a:ext cx="2058789" cy="1029394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Orders</a:t>
          </a:r>
        </a:p>
      </dsp:txBody>
      <dsp:txXfrm>
        <a:off x="5525740" y="2925506"/>
        <a:ext cx="2058789" cy="1029394"/>
      </dsp:txXfrm>
    </dsp:sp>
    <dsp:sp modelId="{C0EDA69C-C9CC-4A85-82EF-0225F49E8D84}">
      <dsp:nvSpPr>
        <dsp:cNvPr id="0" name=""/>
        <dsp:cNvSpPr/>
      </dsp:nvSpPr>
      <dsp:spPr>
        <a:xfrm>
          <a:off x="3034605" y="2925506"/>
          <a:ext cx="2058789" cy="1029394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Inventory</a:t>
          </a:r>
        </a:p>
      </dsp:txBody>
      <dsp:txXfrm>
        <a:off x="3034605" y="2925506"/>
        <a:ext cx="2058789" cy="1029394"/>
      </dsp:txXfrm>
    </dsp:sp>
    <dsp:sp modelId="{075D5131-D9E5-469F-BF9C-60850A86A667}">
      <dsp:nvSpPr>
        <dsp:cNvPr id="0" name=""/>
        <dsp:cNvSpPr/>
      </dsp:nvSpPr>
      <dsp:spPr>
        <a:xfrm>
          <a:off x="5525740" y="4387246"/>
          <a:ext cx="2058789" cy="1029394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Descriptors</a:t>
          </a:r>
        </a:p>
      </dsp:txBody>
      <dsp:txXfrm>
        <a:off x="5525740" y="4387246"/>
        <a:ext cx="2058789" cy="1029394"/>
      </dsp:txXfrm>
    </dsp:sp>
    <dsp:sp modelId="{D1712443-4334-484B-9558-BC56E848400F}">
      <dsp:nvSpPr>
        <dsp:cNvPr id="0" name=""/>
        <dsp:cNvSpPr/>
      </dsp:nvSpPr>
      <dsp:spPr>
        <a:xfrm>
          <a:off x="3034605" y="4387246"/>
          <a:ext cx="2058789" cy="1029394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Field/Lab Actions</a:t>
          </a:r>
        </a:p>
      </dsp:txBody>
      <dsp:txXfrm>
        <a:off x="3034605" y="4387246"/>
        <a:ext cx="2058789" cy="1029394"/>
      </dsp:txXfrm>
    </dsp:sp>
    <dsp:sp modelId="{F0472DB1-E141-4303-B27B-FA6AB5847A53}">
      <dsp:nvSpPr>
        <dsp:cNvPr id="0" name=""/>
        <dsp:cNvSpPr/>
      </dsp:nvSpPr>
      <dsp:spPr>
        <a:xfrm>
          <a:off x="543470" y="4387246"/>
          <a:ext cx="2058789" cy="1029394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Images</a:t>
          </a:r>
        </a:p>
      </dsp:txBody>
      <dsp:txXfrm>
        <a:off x="543470" y="4387246"/>
        <a:ext cx="2058789" cy="1029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BDB41-4FF1-4978-99F8-25974DCFFF9B}">
      <dsp:nvSpPr>
        <dsp:cNvPr id="0" name=""/>
        <dsp:cNvSpPr/>
      </dsp:nvSpPr>
      <dsp:spPr>
        <a:xfrm>
          <a:off x="4838186" y="5062008"/>
          <a:ext cx="205780" cy="196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196056"/>
              </a:lnTo>
              <a:lnTo>
                <a:pt x="205780" y="196056"/>
              </a:lnTo>
            </a:path>
          </a:pathLst>
        </a:custGeom>
        <a:noFill/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33971" y="5152931"/>
        <a:ext cx="14211" cy="14211"/>
      </dsp:txXfrm>
    </dsp:sp>
    <dsp:sp modelId="{9D21948E-D5CE-40E6-BB67-B8494D905A11}">
      <dsp:nvSpPr>
        <dsp:cNvPr id="0" name=""/>
        <dsp:cNvSpPr/>
      </dsp:nvSpPr>
      <dsp:spPr>
        <a:xfrm>
          <a:off x="4838186" y="4865952"/>
          <a:ext cx="205780" cy="196056"/>
        </a:xfrm>
        <a:custGeom>
          <a:avLst/>
          <a:gdLst/>
          <a:ahLst/>
          <a:cxnLst/>
          <a:rect l="0" t="0" r="0" b="0"/>
          <a:pathLst>
            <a:path>
              <a:moveTo>
                <a:pt x="0" y="196056"/>
              </a:moveTo>
              <a:lnTo>
                <a:pt x="102890" y="196056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33971" y="4956874"/>
        <a:ext cx="14211" cy="14211"/>
      </dsp:txXfrm>
    </dsp:sp>
    <dsp:sp modelId="{F8BE0F02-A028-424C-8ED6-2F8644FA92C5}">
      <dsp:nvSpPr>
        <dsp:cNvPr id="0" name=""/>
        <dsp:cNvSpPr/>
      </dsp:nvSpPr>
      <dsp:spPr>
        <a:xfrm>
          <a:off x="3603503" y="3885671"/>
          <a:ext cx="205780" cy="1176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1176337"/>
              </a:lnTo>
              <a:lnTo>
                <a:pt x="205780" y="1176337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76538" y="4443984"/>
        <a:ext cx="59710" cy="59710"/>
      </dsp:txXfrm>
    </dsp:sp>
    <dsp:sp modelId="{0624773F-15D3-4C6D-9668-428F1272A670}">
      <dsp:nvSpPr>
        <dsp:cNvPr id="0" name=""/>
        <dsp:cNvSpPr/>
      </dsp:nvSpPr>
      <dsp:spPr>
        <a:xfrm>
          <a:off x="4838186" y="4277783"/>
          <a:ext cx="205780" cy="196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196056"/>
              </a:lnTo>
              <a:lnTo>
                <a:pt x="205780" y="196056"/>
              </a:lnTo>
            </a:path>
          </a:pathLst>
        </a:custGeom>
        <a:noFill/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33971" y="4368706"/>
        <a:ext cx="14211" cy="14211"/>
      </dsp:txXfrm>
    </dsp:sp>
    <dsp:sp modelId="{26EBA34F-B45E-4EC7-BD56-B95147EE8491}">
      <dsp:nvSpPr>
        <dsp:cNvPr id="0" name=""/>
        <dsp:cNvSpPr/>
      </dsp:nvSpPr>
      <dsp:spPr>
        <a:xfrm>
          <a:off x="4838186" y="4081727"/>
          <a:ext cx="205780" cy="196056"/>
        </a:xfrm>
        <a:custGeom>
          <a:avLst/>
          <a:gdLst/>
          <a:ahLst/>
          <a:cxnLst/>
          <a:rect l="0" t="0" r="0" b="0"/>
          <a:pathLst>
            <a:path>
              <a:moveTo>
                <a:pt x="0" y="196056"/>
              </a:moveTo>
              <a:lnTo>
                <a:pt x="102890" y="196056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33971" y="4172649"/>
        <a:ext cx="14211" cy="14211"/>
      </dsp:txXfrm>
    </dsp:sp>
    <dsp:sp modelId="{4A5796A6-7947-4D60-9A71-285A96A58FB7}">
      <dsp:nvSpPr>
        <dsp:cNvPr id="0" name=""/>
        <dsp:cNvSpPr/>
      </dsp:nvSpPr>
      <dsp:spPr>
        <a:xfrm>
          <a:off x="3603503" y="3885671"/>
          <a:ext cx="205780" cy="392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392112"/>
              </a:lnTo>
              <a:lnTo>
                <a:pt x="205780" y="392112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95322" y="4070656"/>
        <a:ext cx="22141" cy="22141"/>
      </dsp:txXfrm>
    </dsp:sp>
    <dsp:sp modelId="{529CEDFF-6C88-4856-8AB3-331F37E18B27}">
      <dsp:nvSpPr>
        <dsp:cNvPr id="0" name=""/>
        <dsp:cNvSpPr/>
      </dsp:nvSpPr>
      <dsp:spPr>
        <a:xfrm>
          <a:off x="4838186" y="3493558"/>
          <a:ext cx="205780" cy="196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196056"/>
              </a:lnTo>
              <a:lnTo>
                <a:pt x="205780" y="196056"/>
              </a:lnTo>
            </a:path>
          </a:pathLst>
        </a:custGeom>
        <a:noFill/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33971" y="3584481"/>
        <a:ext cx="14211" cy="14211"/>
      </dsp:txXfrm>
    </dsp:sp>
    <dsp:sp modelId="{460796D9-DCBE-46EC-B735-8A8D2BD1103D}">
      <dsp:nvSpPr>
        <dsp:cNvPr id="0" name=""/>
        <dsp:cNvSpPr/>
      </dsp:nvSpPr>
      <dsp:spPr>
        <a:xfrm>
          <a:off x="4838186" y="3297502"/>
          <a:ext cx="205780" cy="196056"/>
        </a:xfrm>
        <a:custGeom>
          <a:avLst/>
          <a:gdLst/>
          <a:ahLst/>
          <a:cxnLst/>
          <a:rect l="0" t="0" r="0" b="0"/>
          <a:pathLst>
            <a:path>
              <a:moveTo>
                <a:pt x="0" y="196056"/>
              </a:moveTo>
              <a:lnTo>
                <a:pt x="102890" y="196056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33971" y="3388424"/>
        <a:ext cx="14211" cy="14211"/>
      </dsp:txXfrm>
    </dsp:sp>
    <dsp:sp modelId="{2464044B-4CE4-4F57-833C-3D98D0F0A4B2}">
      <dsp:nvSpPr>
        <dsp:cNvPr id="0" name=""/>
        <dsp:cNvSpPr/>
      </dsp:nvSpPr>
      <dsp:spPr>
        <a:xfrm>
          <a:off x="3603503" y="3493558"/>
          <a:ext cx="205780" cy="392112"/>
        </a:xfrm>
        <a:custGeom>
          <a:avLst/>
          <a:gdLst/>
          <a:ahLst/>
          <a:cxnLst/>
          <a:rect l="0" t="0" r="0" b="0"/>
          <a:pathLst>
            <a:path>
              <a:moveTo>
                <a:pt x="0" y="392112"/>
              </a:moveTo>
              <a:lnTo>
                <a:pt x="102890" y="392112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95322" y="3678544"/>
        <a:ext cx="22141" cy="22141"/>
      </dsp:txXfrm>
    </dsp:sp>
    <dsp:sp modelId="{4C64003D-C9B5-46AA-AD77-5D405B5CB8D9}">
      <dsp:nvSpPr>
        <dsp:cNvPr id="0" name=""/>
        <dsp:cNvSpPr/>
      </dsp:nvSpPr>
      <dsp:spPr>
        <a:xfrm>
          <a:off x="4838186" y="2709333"/>
          <a:ext cx="205780" cy="196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196056"/>
              </a:lnTo>
              <a:lnTo>
                <a:pt x="205780" y="196056"/>
              </a:lnTo>
            </a:path>
          </a:pathLst>
        </a:custGeom>
        <a:noFill/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33971" y="2800256"/>
        <a:ext cx="14211" cy="14211"/>
      </dsp:txXfrm>
    </dsp:sp>
    <dsp:sp modelId="{3C1A323C-15B3-4EF1-BFB0-C19F872463A1}">
      <dsp:nvSpPr>
        <dsp:cNvPr id="0" name=""/>
        <dsp:cNvSpPr/>
      </dsp:nvSpPr>
      <dsp:spPr>
        <a:xfrm>
          <a:off x="4838186" y="2513277"/>
          <a:ext cx="205780" cy="196056"/>
        </a:xfrm>
        <a:custGeom>
          <a:avLst/>
          <a:gdLst/>
          <a:ahLst/>
          <a:cxnLst/>
          <a:rect l="0" t="0" r="0" b="0"/>
          <a:pathLst>
            <a:path>
              <a:moveTo>
                <a:pt x="0" y="196056"/>
              </a:moveTo>
              <a:lnTo>
                <a:pt x="102890" y="196056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33971" y="2604199"/>
        <a:ext cx="14211" cy="14211"/>
      </dsp:txXfrm>
    </dsp:sp>
    <dsp:sp modelId="{32AB078C-E645-4558-977B-66CBC92FE791}">
      <dsp:nvSpPr>
        <dsp:cNvPr id="0" name=""/>
        <dsp:cNvSpPr/>
      </dsp:nvSpPr>
      <dsp:spPr>
        <a:xfrm>
          <a:off x="3603503" y="2709333"/>
          <a:ext cx="205780" cy="1176337"/>
        </a:xfrm>
        <a:custGeom>
          <a:avLst/>
          <a:gdLst/>
          <a:ahLst/>
          <a:cxnLst/>
          <a:rect l="0" t="0" r="0" b="0"/>
          <a:pathLst>
            <a:path>
              <a:moveTo>
                <a:pt x="0" y="1176337"/>
              </a:moveTo>
              <a:lnTo>
                <a:pt x="102890" y="1176337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76538" y="3267647"/>
        <a:ext cx="59710" cy="59710"/>
      </dsp:txXfrm>
    </dsp:sp>
    <dsp:sp modelId="{7F13D0D6-A45C-4D97-B5AF-BFC465A81591}">
      <dsp:nvSpPr>
        <dsp:cNvPr id="0" name=""/>
        <dsp:cNvSpPr/>
      </dsp:nvSpPr>
      <dsp:spPr>
        <a:xfrm>
          <a:off x="2368819" y="2513277"/>
          <a:ext cx="205780" cy="1372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1372393"/>
              </a:lnTo>
              <a:lnTo>
                <a:pt x="205780" y="1372393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37016" y="3164780"/>
        <a:ext cx="69386" cy="69386"/>
      </dsp:txXfrm>
    </dsp:sp>
    <dsp:sp modelId="{D36ABA66-9CEA-4554-8F4F-0C07001EC7FD}">
      <dsp:nvSpPr>
        <dsp:cNvPr id="0" name=""/>
        <dsp:cNvSpPr/>
      </dsp:nvSpPr>
      <dsp:spPr>
        <a:xfrm>
          <a:off x="4838186" y="1925108"/>
          <a:ext cx="205780" cy="196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196056"/>
              </a:lnTo>
              <a:lnTo>
                <a:pt x="205780" y="196056"/>
              </a:lnTo>
            </a:path>
          </a:pathLst>
        </a:custGeom>
        <a:noFill/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33971" y="2016030"/>
        <a:ext cx="14211" cy="14211"/>
      </dsp:txXfrm>
    </dsp:sp>
    <dsp:sp modelId="{1FFFC531-82FB-4F9C-9442-D9AE22E83DDA}">
      <dsp:nvSpPr>
        <dsp:cNvPr id="0" name=""/>
        <dsp:cNvSpPr/>
      </dsp:nvSpPr>
      <dsp:spPr>
        <a:xfrm>
          <a:off x="4838186" y="1729052"/>
          <a:ext cx="205780" cy="196056"/>
        </a:xfrm>
        <a:custGeom>
          <a:avLst/>
          <a:gdLst/>
          <a:ahLst/>
          <a:cxnLst/>
          <a:rect l="0" t="0" r="0" b="0"/>
          <a:pathLst>
            <a:path>
              <a:moveTo>
                <a:pt x="0" y="196056"/>
              </a:moveTo>
              <a:lnTo>
                <a:pt x="102890" y="196056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33971" y="1819974"/>
        <a:ext cx="14211" cy="14211"/>
      </dsp:txXfrm>
    </dsp:sp>
    <dsp:sp modelId="{D90865EB-DA48-4886-991B-22E657AEB23D}">
      <dsp:nvSpPr>
        <dsp:cNvPr id="0" name=""/>
        <dsp:cNvSpPr/>
      </dsp:nvSpPr>
      <dsp:spPr>
        <a:xfrm>
          <a:off x="3603503" y="1140883"/>
          <a:ext cx="205780" cy="784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784225"/>
              </a:lnTo>
              <a:lnTo>
                <a:pt x="205780" y="784225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86124" y="1512726"/>
        <a:ext cx="40538" cy="40538"/>
      </dsp:txXfrm>
    </dsp:sp>
    <dsp:sp modelId="{23A0854A-BD49-4300-8168-D8B5FB507DED}">
      <dsp:nvSpPr>
        <dsp:cNvPr id="0" name=""/>
        <dsp:cNvSpPr/>
      </dsp:nvSpPr>
      <dsp:spPr>
        <a:xfrm>
          <a:off x="4838186" y="1140883"/>
          <a:ext cx="205780" cy="196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196056"/>
              </a:lnTo>
              <a:lnTo>
                <a:pt x="205780" y="196056"/>
              </a:lnTo>
            </a:path>
          </a:pathLst>
        </a:custGeom>
        <a:noFill/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33971" y="1231805"/>
        <a:ext cx="14211" cy="14211"/>
      </dsp:txXfrm>
    </dsp:sp>
    <dsp:sp modelId="{B85E4C19-E424-4EFD-A8D2-BA92F920CF96}">
      <dsp:nvSpPr>
        <dsp:cNvPr id="0" name=""/>
        <dsp:cNvSpPr/>
      </dsp:nvSpPr>
      <dsp:spPr>
        <a:xfrm>
          <a:off x="4838186" y="944827"/>
          <a:ext cx="205780" cy="196056"/>
        </a:xfrm>
        <a:custGeom>
          <a:avLst/>
          <a:gdLst/>
          <a:ahLst/>
          <a:cxnLst/>
          <a:rect l="0" t="0" r="0" b="0"/>
          <a:pathLst>
            <a:path>
              <a:moveTo>
                <a:pt x="0" y="196056"/>
              </a:moveTo>
              <a:lnTo>
                <a:pt x="102890" y="196056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33971" y="1035749"/>
        <a:ext cx="14211" cy="14211"/>
      </dsp:txXfrm>
    </dsp:sp>
    <dsp:sp modelId="{4D6EC59A-3B86-47A6-8460-4E9B939F28DA}">
      <dsp:nvSpPr>
        <dsp:cNvPr id="0" name=""/>
        <dsp:cNvSpPr/>
      </dsp:nvSpPr>
      <dsp:spPr>
        <a:xfrm>
          <a:off x="3603503" y="1095163"/>
          <a:ext cx="2057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5780" y="45720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01248" y="1135738"/>
        <a:ext cx="10289" cy="10289"/>
      </dsp:txXfrm>
    </dsp:sp>
    <dsp:sp modelId="{4FFFAC10-99D8-4368-B259-DF514ACC68D8}">
      <dsp:nvSpPr>
        <dsp:cNvPr id="0" name=""/>
        <dsp:cNvSpPr/>
      </dsp:nvSpPr>
      <dsp:spPr>
        <a:xfrm>
          <a:off x="4838186" y="356658"/>
          <a:ext cx="205780" cy="196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196056"/>
              </a:lnTo>
              <a:lnTo>
                <a:pt x="205780" y="196056"/>
              </a:lnTo>
            </a:path>
          </a:pathLst>
        </a:custGeom>
        <a:noFill/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33971" y="447580"/>
        <a:ext cx="14211" cy="14211"/>
      </dsp:txXfrm>
    </dsp:sp>
    <dsp:sp modelId="{DBBC82D7-38CE-44C5-83AE-FF7624C92C8F}">
      <dsp:nvSpPr>
        <dsp:cNvPr id="0" name=""/>
        <dsp:cNvSpPr/>
      </dsp:nvSpPr>
      <dsp:spPr>
        <a:xfrm>
          <a:off x="4838186" y="160602"/>
          <a:ext cx="205780" cy="196056"/>
        </a:xfrm>
        <a:custGeom>
          <a:avLst/>
          <a:gdLst/>
          <a:ahLst/>
          <a:cxnLst/>
          <a:rect l="0" t="0" r="0" b="0"/>
          <a:pathLst>
            <a:path>
              <a:moveTo>
                <a:pt x="0" y="196056"/>
              </a:moveTo>
              <a:lnTo>
                <a:pt x="102890" y="196056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33971" y="251524"/>
        <a:ext cx="14211" cy="14211"/>
      </dsp:txXfrm>
    </dsp:sp>
    <dsp:sp modelId="{46BFD344-86A6-47F7-9EA1-3A8A0BECDEC8}">
      <dsp:nvSpPr>
        <dsp:cNvPr id="0" name=""/>
        <dsp:cNvSpPr/>
      </dsp:nvSpPr>
      <dsp:spPr>
        <a:xfrm>
          <a:off x="3603503" y="356658"/>
          <a:ext cx="205780" cy="784225"/>
        </a:xfrm>
        <a:custGeom>
          <a:avLst/>
          <a:gdLst/>
          <a:ahLst/>
          <a:cxnLst/>
          <a:rect l="0" t="0" r="0" b="0"/>
          <a:pathLst>
            <a:path>
              <a:moveTo>
                <a:pt x="0" y="784225"/>
              </a:moveTo>
              <a:lnTo>
                <a:pt x="102890" y="784225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86124" y="728501"/>
        <a:ext cx="40538" cy="40538"/>
      </dsp:txXfrm>
    </dsp:sp>
    <dsp:sp modelId="{7949451B-6203-471C-9687-750094C23648}">
      <dsp:nvSpPr>
        <dsp:cNvPr id="0" name=""/>
        <dsp:cNvSpPr/>
      </dsp:nvSpPr>
      <dsp:spPr>
        <a:xfrm>
          <a:off x="2368819" y="1140883"/>
          <a:ext cx="205780" cy="1372393"/>
        </a:xfrm>
        <a:custGeom>
          <a:avLst/>
          <a:gdLst/>
          <a:ahLst/>
          <a:cxnLst/>
          <a:rect l="0" t="0" r="0" b="0"/>
          <a:pathLst>
            <a:path>
              <a:moveTo>
                <a:pt x="0" y="1372393"/>
              </a:moveTo>
              <a:lnTo>
                <a:pt x="102890" y="1372393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37016" y="1792386"/>
        <a:ext cx="69386" cy="69386"/>
      </dsp:txXfrm>
    </dsp:sp>
    <dsp:sp modelId="{134B3624-BBEF-4470-A974-2F2C74F0493E}">
      <dsp:nvSpPr>
        <dsp:cNvPr id="0" name=""/>
        <dsp:cNvSpPr/>
      </dsp:nvSpPr>
      <dsp:spPr>
        <a:xfrm rot="16200000">
          <a:off x="1386474" y="2356432"/>
          <a:ext cx="1651000" cy="313690"/>
        </a:xfrm>
        <a:prstGeom prst="rect">
          <a:avLst/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Maize Collection</a:t>
          </a:r>
        </a:p>
      </dsp:txBody>
      <dsp:txXfrm>
        <a:off x="1386474" y="2356432"/>
        <a:ext cx="1651000" cy="313690"/>
      </dsp:txXfrm>
    </dsp:sp>
    <dsp:sp modelId="{002679FE-C8E5-4727-A08E-C5FF6146BF14}">
      <dsp:nvSpPr>
        <dsp:cNvPr id="0" name=""/>
        <dsp:cNvSpPr/>
      </dsp:nvSpPr>
      <dsp:spPr>
        <a:xfrm>
          <a:off x="2574599" y="984038"/>
          <a:ext cx="1028903" cy="313690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Wild</a:t>
          </a:r>
        </a:p>
      </dsp:txBody>
      <dsp:txXfrm>
        <a:off x="2574599" y="984038"/>
        <a:ext cx="1028903" cy="313690"/>
      </dsp:txXfrm>
    </dsp:sp>
    <dsp:sp modelId="{A1CA7D67-F529-47BC-B914-CB31ADD184AE}">
      <dsp:nvSpPr>
        <dsp:cNvPr id="0" name=""/>
        <dsp:cNvSpPr/>
      </dsp:nvSpPr>
      <dsp:spPr>
        <a:xfrm>
          <a:off x="3809283" y="199813"/>
          <a:ext cx="1028903" cy="313690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Zea</a:t>
          </a:r>
        </a:p>
      </dsp:txBody>
      <dsp:txXfrm>
        <a:off x="3809283" y="199813"/>
        <a:ext cx="1028903" cy="313690"/>
      </dsp:txXfrm>
    </dsp:sp>
    <dsp:sp modelId="{DFDB5C7C-DCFD-486C-ACAB-7C249B6F3991}">
      <dsp:nvSpPr>
        <dsp:cNvPr id="0" name=""/>
        <dsp:cNvSpPr/>
      </dsp:nvSpPr>
      <dsp:spPr>
        <a:xfrm>
          <a:off x="5043967" y="3757"/>
          <a:ext cx="1028903" cy="313690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Available</a:t>
          </a:r>
        </a:p>
      </dsp:txBody>
      <dsp:txXfrm>
        <a:off x="5043967" y="3757"/>
        <a:ext cx="1028903" cy="313690"/>
      </dsp:txXfrm>
    </dsp:sp>
    <dsp:sp modelId="{823FA8FE-2C51-4654-BECD-F726D9E91BB5}">
      <dsp:nvSpPr>
        <dsp:cNvPr id="0" name=""/>
        <dsp:cNvSpPr/>
      </dsp:nvSpPr>
      <dsp:spPr>
        <a:xfrm>
          <a:off x="5043967" y="395869"/>
          <a:ext cx="1028903" cy="313690"/>
        </a:xfrm>
        <a:prstGeom prst="rect">
          <a:avLst/>
        </a:prstGeom>
        <a:solidFill>
          <a:srgbClr val="F9766D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Unavailable</a:t>
          </a:r>
        </a:p>
      </dsp:txBody>
      <dsp:txXfrm>
        <a:off x="5043967" y="395869"/>
        <a:ext cx="1028903" cy="313690"/>
      </dsp:txXfrm>
    </dsp:sp>
    <dsp:sp modelId="{59D0BFB6-A525-490C-A588-F0752436B39A}">
      <dsp:nvSpPr>
        <dsp:cNvPr id="0" name=""/>
        <dsp:cNvSpPr/>
      </dsp:nvSpPr>
      <dsp:spPr>
        <a:xfrm>
          <a:off x="3809283" y="984038"/>
          <a:ext cx="1028903" cy="313690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Tripsacum</a:t>
          </a:r>
          <a:endParaRPr lang="en-US" sz="1600" kern="1200" dirty="0"/>
        </a:p>
      </dsp:txBody>
      <dsp:txXfrm>
        <a:off x="3809283" y="984038"/>
        <a:ext cx="1028903" cy="313690"/>
      </dsp:txXfrm>
    </dsp:sp>
    <dsp:sp modelId="{B2D9A49A-2F1A-485C-BBCD-94B051A2A944}">
      <dsp:nvSpPr>
        <dsp:cNvPr id="0" name=""/>
        <dsp:cNvSpPr/>
      </dsp:nvSpPr>
      <dsp:spPr>
        <a:xfrm>
          <a:off x="5043967" y="787982"/>
          <a:ext cx="1028903" cy="313690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Available</a:t>
          </a:r>
        </a:p>
      </dsp:txBody>
      <dsp:txXfrm>
        <a:off x="5043967" y="787982"/>
        <a:ext cx="1028903" cy="313690"/>
      </dsp:txXfrm>
    </dsp:sp>
    <dsp:sp modelId="{6AB3D80F-54F2-41FA-B027-35A6BD3EAF40}">
      <dsp:nvSpPr>
        <dsp:cNvPr id="0" name=""/>
        <dsp:cNvSpPr/>
      </dsp:nvSpPr>
      <dsp:spPr>
        <a:xfrm>
          <a:off x="5043967" y="1180094"/>
          <a:ext cx="1028903" cy="313690"/>
        </a:xfrm>
        <a:prstGeom prst="rect">
          <a:avLst/>
        </a:prstGeom>
        <a:solidFill>
          <a:srgbClr val="F9766D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Unavailable</a:t>
          </a:r>
        </a:p>
      </dsp:txBody>
      <dsp:txXfrm>
        <a:off x="5043967" y="1180094"/>
        <a:ext cx="1028903" cy="313690"/>
      </dsp:txXfrm>
    </dsp:sp>
    <dsp:sp modelId="{4D449180-305F-4F12-AE5F-E4D1CF8A921F}">
      <dsp:nvSpPr>
        <dsp:cNvPr id="0" name=""/>
        <dsp:cNvSpPr/>
      </dsp:nvSpPr>
      <dsp:spPr>
        <a:xfrm>
          <a:off x="3809283" y="1768263"/>
          <a:ext cx="1028903" cy="313690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Coix</a:t>
          </a:r>
          <a:endParaRPr lang="en-US" sz="1600" kern="1200" dirty="0"/>
        </a:p>
      </dsp:txBody>
      <dsp:txXfrm>
        <a:off x="3809283" y="1768263"/>
        <a:ext cx="1028903" cy="313690"/>
      </dsp:txXfrm>
    </dsp:sp>
    <dsp:sp modelId="{E169516E-896A-476A-8489-E0AC40670E7A}">
      <dsp:nvSpPr>
        <dsp:cNvPr id="0" name=""/>
        <dsp:cNvSpPr/>
      </dsp:nvSpPr>
      <dsp:spPr>
        <a:xfrm>
          <a:off x="5043967" y="1572207"/>
          <a:ext cx="1028903" cy="313690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Available</a:t>
          </a:r>
        </a:p>
      </dsp:txBody>
      <dsp:txXfrm>
        <a:off x="5043967" y="1572207"/>
        <a:ext cx="1028903" cy="313690"/>
      </dsp:txXfrm>
    </dsp:sp>
    <dsp:sp modelId="{C91D7793-6357-425E-AEB0-F397FA16A3ED}">
      <dsp:nvSpPr>
        <dsp:cNvPr id="0" name=""/>
        <dsp:cNvSpPr/>
      </dsp:nvSpPr>
      <dsp:spPr>
        <a:xfrm>
          <a:off x="5043967" y="1964319"/>
          <a:ext cx="1028903" cy="313690"/>
        </a:xfrm>
        <a:prstGeom prst="rect">
          <a:avLst/>
        </a:prstGeom>
        <a:solidFill>
          <a:srgbClr val="F9766D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Unavailable</a:t>
          </a:r>
        </a:p>
      </dsp:txBody>
      <dsp:txXfrm>
        <a:off x="5043967" y="1964319"/>
        <a:ext cx="1028903" cy="313690"/>
      </dsp:txXfrm>
    </dsp:sp>
    <dsp:sp modelId="{AC73434B-C12E-4480-8EE1-5DCCA8E15BF2}">
      <dsp:nvSpPr>
        <dsp:cNvPr id="0" name=""/>
        <dsp:cNvSpPr/>
      </dsp:nvSpPr>
      <dsp:spPr>
        <a:xfrm>
          <a:off x="2574599" y="3728826"/>
          <a:ext cx="1028903" cy="313690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Cultivated</a:t>
          </a:r>
        </a:p>
      </dsp:txBody>
      <dsp:txXfrm>
        <a:off x="2574599" y="3728826"/>
        <a:ext cx="1028903" cy="313690"/>
      </dsp:txXfrm>
    </dsp:sp>
    <dsp:sp modelId="{CF6AEA55-60EE-4896-87F6-65587055E11B}">
      <dsp:nvSpPr>
        <dsp:cNvPr id="0" name=""/>
        <dsp:cNvSpPr/>
      </dsp:nvSpPr>
      <dsp:spPr>
        <a:xfrm>
          <a:off x="3809283" y="2552488"/>
          <a:ext cx="1028903" cy="313690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Populations</a:t>
          </a:r>
        </a:p>
      </dsp:txBody>
      <dsp:txXfrm>
        <a:off x="3809283" y="2552488"/>
        <a:ext cx="1028903" cy="313690"/>
      </dsp:txXfrm>
    </dsp:sp>
    <dsp:sp modelId="{8E4FBE62-7FB4-4972-807E-2D503A6012A0}">
      <dsp:nvSpPr>
        <dsp:cNvPr id="0" name=""/>
        <dsp:cNvSpPr/>
      </dsp:nvSpPr>
      <dsp:spPr>
        <a:xfrm>
          <a:off x="5043967" y="2356432"/>
          <a:ext cx="1028903" cy="313690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Available</a:t>
          </a:r>
        </a:p>
      </dsp:txBody>
      <dsp:txXfrm>
        <a:off x="5043967" y="2356432"/>
        <a:ext cx="1028903" cy="313690"/>
      </dsp:txXfrm>
    </dsp:sp>
    <dsp:sp modelId="{ED243EAE-384A-4F19-B81A-2D4B49C53477}">
      <dsp:nvSpPr>
        <dsp:cNvPr id="0" name=""/>
        <dsp:cNvSpPr/>
      </dsp:nvSpPr>
      <dsp:spPr>
        <a:xfrm>
          <a:off x="5043967" y="2748544"/>
          <a:ext cx="1028903" cy="313690"/>
        </a:xfrm>
        <a:prstGeom prst="rect">
          <a:avLst/>
        </a:prstGeom>
        <a:solidFill>
          <a:srgbClr val="F9766D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Unavailable</a:t>
          </a:r>
        </a:p>
      </dsp:txBody>
      <dsp:txXfrm>
        <a:off x="5043967" y="2748544"/>
        <a:ext cx="1028903" cy="313690"/>
      </dsp:txXfrm>
    </dsp:sp>
    <dsp:sp modelId="{C1F0273D-433D-4659-A887-64119B3D8C93}">
      <dsp:nvSpPr>
        <dsp:cNvPr id="0" name=""/>
        <dsp:cNvSpPr/>
      </dsp:nvSpPr>
      <dsp:spPr>
        <a:xfrm>
          <a:off x="3809283" y="3336713"/>
          <a:ext cx="1028903" cy="313690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Inbreds</a:t>
          </a:r>
          <a:endParaRPr lang="en-US" sz="1600" kern="1200" dirty="0"/>
        </a:p>
      </dsp:txBody>
      <dsp:txXfrm>
        <a:off x="3809283" y="3336713"/>
        <a:ext cx="1028903" cy="313690"/>
      </dsp:txXfrm>
    </dsp:sp>
    <dsp:sp modelId="{BE7CD937-BAEA-40ED-A727-D3C8824AD369}">
      <dsp:nvSpPr>
        <dsp:cNvPr id="0" name=""/>
        <dsp:cNvSpPr/>
      </dsp:nvSpPr>
      <dsp:spPr>
        <a:xfrm>
          <a:off x="5043967" y="3140657"/>
          <a:ext cx="1028903" cy="313690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Available</a:t>
          </a:r>
        </a:p>
      </dsp:txBody>
      <dsp:txXfrm>
        <a:off x="5043967" y="3140657"/>
        <a:ext cx="1028903" cy="313690"/>
      </dsp:txXfrm>
    </dsp:sp>
    <dsp:sp modelId="{84666387-DD36-4FF9-836D-FE83E97A94BA}">
      <dsp:nvSpPr>
        <dsp:cNvPr id="0" name=""/>
        <dsp:cNvSpPr/>
      </dsp:nvSpPr>
      <dsp:spPr>
        <a:xfrm>
          <a:off x="5043967" y="3532769"/>
          <a:ext cx="1028903" cy="313690"/>
        </a:xfrm>
        <a:prstGeom prst="rect">
          <a:avLst/>
        </a:prstGeom>
        <a:solidFill>
          <a:srgbClr val="F9766D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Unavailable</a:t>
          </a:r>
        </a:p>
      </dsp:txBody>
      <dsp:txXfrm>
        <a:off x="5043967" y="3532769"/>
        <a:ext cx="1028903" cy="313690"/>
      </dsp:txXfrm>
    </dsp:sp>
    <dsp:sp modelId="{768C203D-AA04-4FA0-BC41-AB278AB4F7E5}">
      <dsp:nvSpPr>
        <dsp:cNvPr id="0" name=""/>
        <dsp:cNvSpPr/>
      </dsp:nvSpPr>
      <dsp:spPr>
        <a:xfrm>
          <a:off x="3809283" y="4120938"/>
          <a:ext cx="1028903" cy="313690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GEM</a:t>
          </a:r>
        </a:p>
      </dsp:txBody>
      <dsp:txXfrm>
        <a:off x="3809283" y="4120938"/>
        <a:ext cx="1028903" cy="313690"/>
      </dsp:txXfrm>
    </dsp:sp>
    <dsp:sp modelId="{F3E0C033-E83A-4D5B-9EDA-AEB2B1FC78B7}">
      <dsp:nvSpPr>
        <dsp:cNvPr id="0" name=""/>
        <dsp:cNvSpPr/>
      </dsp:nvSpPr>
      <dsp:spPr>
        <a:xfrm>
          <a:off x="5043967" y="3924882"/>
          <a:ext cx="1028903" cy="313690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Available</a:t>
          </a:r>
        </a:p>
      </dsp:txBody>
      <dsp:txXfrm>
        <a:off x="5043967" y="3924882"/>
        <a:ext cx="1028903" cy="313690"/>
      </dsp:txXfrm>
    </dsp:sp>
    <dsp:sp modelId="{538FD774-8E3C-4144-A9DE-796D9BD68902}">
      <dsp:nvSpPr>
        <dsp:cNvPr id="0" name=""/>
        <dsp:cNvSpPr/>
      </dsp:nvSpPr>
      <dsp:spPr>
        <a:xfrm>
          <a:off x="5043967" y="4316994"/>
          <a:ext cx="1028903" cy="313690"/>
        </a:xfrm>
        <a:prstGeom prst="rect">
          <a:avLst/>
        </a:prstGeom>
        <a:solidFill>
          <a:srgbClr val="F9766D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Unavailable</a:t>
          </a:r>
        </a:p>
      </dsp:txBody>
      <dsp:txXfrm>
        <a:off x="5043967" y="4316994"/>
        <a:ext cx="1028903" cy="313690"/>
      </dsp:txXfrm>
    </dsp:sp>
    <dsp:sp modelId="{E3CFC5BE-8309-4369-93B1-B34F709FE868}">
      <dsp:nvSpPr>
        <dsp:cNvPr id="0" name=""/>
        <dsp:cNvSpPr/>
      </dsp:nvSpPr>
      <dsp:spPr>
        <a:xfrm>
          <a:off x="3809283" y="4905163"/>
          <a:ext cx="1028903" cy="313690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PVPs</a:t>
          </a:r>
        </a:p>
      </dsp:txBody>
      <dsp:txXfrm>
        <a:off x="3809283" y="4905163"/>
        <a:ext cx="1028903" cy="313690"/>
      </dsp:txXfrm>
    </dsp:sp>
    <dsp:sp modelId="{0A02E1CA-570D-4194-BDF5-C500AD3E265F}">
      <dsp:nvSpPr>
        <dsp:cNvPr id="0" name=""/>
        <dsp:cNvSpPr/>
      </dsp:nvSpPr>
      <dsp:spPr>
        <a:xfrm>
          <a:off x="5043967" y="4709107"/>
          <a:ext cx="1028903" cy="313690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Available</a:t>
          </a:r>
        </a:p>
      </dsp:txBody>
      <dsp:txXfrm>
        <a:off x="5043967" y="4709107"/>
        <a:ext cx="1028903" cy="313690"/>
      </dsp:txXfrm>
    </dsp:sp>
    <dsp:sp modelId="{C59C0F29-BD0F-4A54-80A3-0DABEA322EC1}">
      <dsp:nvSpPr>
        <dsp:cNvPr id="0" name=""/>
        <dsp:cNvSpPr/>
      </dsp:nvSpPr>
      <dsp:spPr>
        <a:xfrm>
          <a:off x="5043967" y="5101219"/>
          <a:ext cx="1028903" cy="313690"/>
        </a:xfrm>
        <a:prstGeom prst="rect">
          <a:avLst/>
        </a:prstGeom>
        <a:solidFill>
          <a:srgbClr val="F9766D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Unavailable</a:t>
          </a:r>
        </a:p>
      </dsp:txBody>
      <dsp:txXfrm>
        <a:off x="5043967" y="5101219"/>
        <a:ext cx="1028903" cy="313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73D610C-4E24-134B-9EC7-2ED91D7E604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1712ADB-8CA0-DB4E-B30A-3DAE2BC9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81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9076110-0EEA-B34D-A963-3B6B33B822E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7313" y="700088"/>
            <a:ext cx="7319963" cy="4117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77711" y="5025644"/>
            <a:ext cx="6068586" cy="364294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6072949-7FD6-4C4A-9A98-57137836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449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ctr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7313" y="700088"/>
            <a:ext cx="7319963" cy="411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65887">
              <a:defRPr/>
            </a:pPr>
            <a:fld id="{D6072949-7FD6-4C4A-9A98-571378361C4F}" type="slidenum">
              <a:rPr lang="en-US">
                <a:solidFill>
                  <a:prstClr val="black"/>
                </a:solidFill>
                <a:latin typeface="Calibri"/>
              </a:rPr>
              <a:pPr defTabSz="465887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6750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7313" y="700088"/>
            <a:ext cx="7319963" cy="411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72949-7FD6-4C4A-9A98-571378361C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50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7313" y="700088"/>
            <a:ext cx="7319963" cy="411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65887">
              <a:defRPr/>
            </a:pPr>
            <a:fld id="{D6072949-7FD6-4C4A-9A98-571378361C4F}" type="slidenum">
              <a:rPr lang="en-US">
                <a:solidFill>
                  <a:prstClr val="black"/>
                </a:solidFill>
                <a:latin typeface="Calibri"/>
              </a:rPr>
              <a:pPr defTabSz="465887">
                <a:defRPr/>
              </a:pPr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926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018A-88D0-A043-AFEA-86359FEA9707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9C8C-98A0-7442-84B5-903CA6A4F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7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19C8-15D1-3147-9FE6-1FF35C855F42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9C8C-98A0-7442-84B5-903CA6A4F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4107-ACC6-DF43-AA7F-39D024F321A3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9C8C-98A0-7442-84B5-903CA6A4F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4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C1C3-2F82-734B-852A-F00C4FCBF338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9C8C-98A0-7442-84B5-903CA6A4F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9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5A49-03B8-BE47-A0B1-BD0822CC282D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9C8C-98A0-7442-84B5-903CA6A4F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0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51EA-102C-7F41-B748-B302E9811A69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9C8C-98A0-7442-84B5-903CA6A4F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2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0AB3-C32A-C84A-A2B7-55FF191A8D3B}" type="datetime1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9C8C-98A0-7442-84B5-903CA6A4F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5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BDE-8BDE-AF4A-93E7-78C398DBDE41}" type="datetime1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9C8C-98A0-7442-84B5-903CA6A4F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0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A534-D7CA-5847-B5F2-2F3612AD42ED}" type="datetime1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9C8C-98A0-7442-84B5-903CA6A4F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0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1574-1143-1C40-8F50-EC5DF91530D9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9C8C-98A0-7442-84B5-903CA6A4F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3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464-36F2-774F-8531-3FAC2DC6220A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9C8C-98A0-7442-84B5-903CA6A4F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7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B5E45-2E92-CA46-A891-F6D7C1F4D1B5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59C8C-98A0-7442-84B5-903CA6A4F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8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articles/" TargetMode="External"/><Relationship Id="rId2" Type="http://schemas.openxmlformats.org/officeDocument/2006/relationships/hyperlink" Target="https://shiny.rstudio.com/gallery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shiny.rstudio.com/tutorial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8">
            <a:extLst>
              <a:ext uri="{FF2B5EF4-FFF2-40B4-BE49-F238E27FC236}">
                <a16:creationId xmlns:a16="http://schemas.microsoft.com/office/drawing/2014/main" id="{86C77796-FCFA-4DF3-A498-445EB68CA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6716" y="2387678"/>
            <a:ext cx="8011486" cy="14700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Building a Shiny App to Explore Your Complex Data</a:t>
            </a:r>
            <a:endParaRPr lang="en-U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70D34-A036-49D9-9FDB-E41AD8A70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6716" y="3992696"/>
            <a:ext cx="8534400" cy="1752600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2800" dirty="0"/>
              <a:t>Vivian Bernau, PhD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Maize Curator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USDA/ARS North Central Regional Plant Introduction Station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02331"/>
            <a:fld id="{BE959C8C-98A0-7442-84B5-903CA6A4F2E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02331"/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7" descr="A pile of fruit&#10;&#10;Description automatically generated">
            <a:extLst>
              <a:ext uri="{FF2B5EF4-FFF2-40B4-BE49-F238E27FC236}">
                <a16:creationId xmlns:a16="http://schemas.microsoft.com/office/drawing/2014/main" id="{DFA67980-DB00-4F4A-B124-B07D441C8E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4715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Image result for r shiny">
            <a:extLst>
              <a:ext uri="{FF2B5EF4-FFF2-40B4-BE49-F238E27FC236}">
                <a16:creationId xmlns:a16="http://schemas.microsoft.com/office/drawing/2014/main" id="{8E6215D7-799E-42CD-9069-79AE4A3FE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74" y="2566340"/>
            <a:ext cx="2461124" cy="285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C582C9-8533-44B7-8B38-81CB20AE3A28}"/>
              </a:ext>
            </a:extLst>
          </p:cNvPr>
          <p:cNvSpPr txBox="1"/>
          <p:nvPr/>
        </p:nvSpPr>
        <p:spPr>
          <a:xfrm>
            <a:off x="1459684" y="5998128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 September 2019</a:t>
            </a:r>
          </a:p>
          <a:p>
            <a:r>
              <a:rPr lang="en-US" dirty="0" err="1"/>
              <a:t>LunchinatoRs</a:t>
            </a:r>
            <a:r>
              <a:rPr lang="en-US" dirty="0"/>
              <a:t>/</a:t>
            </a:r>
            <a:r>
              <a:rPr lang="en-US" dirty="0" err="1"/>
              <a:t>Rgronomists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656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6F7D22-5014-49F9-B557-0B80D92B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9C8C-98A0-7442-84B5-903CA6A4F2E6}" type="slidenum">
              <a:rPr lang="en-US" smtClean="0"/>
              <a:t>10</a:t>
            </a:fld>
            <a:endParaRPr lang="en-US"/>
          </a:p>
        </p:txBody>
      </p:sp>
      <p:pic>
        <p:nvPicPr>
          <p:cNvPr id="12290" name="Picture 2" descr="https://www.grin-global.org/sb/images/mapa_2019feb.png">
            <a:extLst>
              <a:ext uri="{FF2B5EF4-FFF2-40B4-BE49-F238E27FC236}">
                <a16:creationId xmlns:a16="http://schemas.microsoft.com/office/drawing/2014/main" id="{25CCA272-D90F-423A-9FBA-242F15A98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52388"/>
            <a:ext cx="11534775" cy="675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555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7EC619-36E4-47D5-951A-94333FDD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GRIN-Global Database Structure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5E731F-4AB6-4700-9724-B3E37F55D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941065-1B8C-48B7-AB67-96125F87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9C8C-98A0-7442-84B5-903CA6A4F2E6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708AD4C-AB12-4D3F-9B50-0D04137595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199959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DC6BF8F-C783-4DFB-AB53-B2EBFEA4C2A7}"/>
              </a:ext>
            </a:extLst>
          </p:cNvPr>
          <p:cNvSpPr/>
          <p:nvPr/>
        </p:nvSpPr>
        <p:spPr>
          <a:xfrm>
            <a:off x="4995746" y="4995746"/>
            <a:ext cx="4694664" cy="12377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6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9236-DDDA-40A1-9DDB-C8BD9AE7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FCADC-9142-40ED-8A42-528C264F2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DEFD0-B6A8-44DD-9168-B01D0BE8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9C8C-98A0-7442-84B5-903CA6A4F2E6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B445C-B907-4A9F-AA74-0AEF7553C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252"/>
            <a:ext cx="12192000" cy="665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1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DEFD0-B6A8-44DD-9168-B01D0BE8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9C8C-98A0-7442-84B5-903CA6A4F2E6}" type="slidenum">
              <a:rPr lang="en-US" smtClean="0"/>
              <a:t>13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8365DB-9108-4675-9469-FEAD0497BA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" b="73811"/>
          <a:stretch/>
        </p:blipFill>
        <p:spPr>
          <a:xfrm>
            <a:off x="0" y="99252"/>
            <a:ext cx="12192000" cy="1744062"/>
          </a:xfrm>
          <a:prstGeom prst="rect">
            <a:avLst/>
          </a:prstGeom>
        </p:spPr>
      </p:pic>
      <p:pic>
        <p:nvPicPr>
          <p:cNvPr id="11266" name="Picture 2" descr="http://worldmap.harvard.edu/download/wms/697/jpg?layers=geonode%3Awwf_terr_ecos_oRn&amp;width=1141&amp;bbox=-179.999988601%2C-89.8919732774%2C179.999988601%2C83.6231251717&amp;service=WMS&amp;format=image%2Fjpeg&amp;srs=EPSG%3A4326&amp;request=GetMap&amp;height=550">
            <a:extLst>
              <a:ext uri="{FF2B5EF4-FFF2-40B4-BE49-F238E27FC236}">
                <a16:creationId xmlns:a16="http://schemas.microsoft.com/office/drawing/2014/main" id="{AB4880AA-6124-4C6C-A8C2-8F8D67690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68" y="758065"/>
            <a:ext cx="7022345" cy="338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9E8F77-581E-430B-B9AF-78F639FEC050}"/>
              </a:ext>
            </a:extLst>
          </p:cNvPr>
          <p:cNvSpPr txBox="1"/>
          <p:nvPr/>
        </p:nvSpPr>
        <p:spPr>
          <a:xfrm>
            <a:off x="4507668" y="4258830"/>
            <a:ext cx="685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Adaptation Zone: XXXXX</a:t>
            </a:r>
          </a:p>
          <a:p>
            <a:r>
              <a:rPr lang="en-US" dirty="0"/>
              <a:t>Regeneration history: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4D597-A3FA-4665-AF3E-55ABFBE49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82017"/>
              </p:ext>
            </p:extLst>
          </p:nvPr>
        </p:nvGraphicFramePr>
        <p:xfrm>
          <a:off x="4605454" y="4922300"/>
          <a:ext cx="65123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079">
                  <a:extLst>
                    <a:ext uri="{9D8B030D-6E8A-4147-A177-3AD203B41FA5}">
                      <a16:colId xmlns:a16="http://schemas.microsoft.com/office/drawing/2014/main" val="1917378520"/>
                    </a:ext>
                  </a:extLst>
                </a:gridCol>
                <a:gridCol w="1628079">
                  <a:extLst>
                    <a:ext uri="{9D8B030D-6E8A-4147-A177-3AD203B41FA5}">
                      <a16:colId xmlns:a16="http://schemas.microsoft.com/office/drawing/2014/main" val="1010220111"/>
                    </a:ext>
                  </a:extLst>
                </a:gridCol>
                <a:gridCol w="1628079">
                  <a:extLst>
                    <a:ext uri="{9D8B030D-6E8A-4147-A177-3AD203B41FA5}">
                      <a16:colId xmlns:a16="http://schemas.microsoft.com/office/drawing/2014/main" val="1359335706"/>
                    </a:ext>
                  </a:extLst>
                </a:gridCol>
                <a:gridCol w="1628079">
                  <a:extLst>
                    <a:ext uri="{9D8B030D-6E8A-4147-A177-3AD203B41FA5}">
                      <a16:colId xmlns:a16="http://schemas.microsoft.com/office/drawing/2014/main" val="1247997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 Planted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 Returned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907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54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91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84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460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DEFD0-B6A8-44DD-9168-B01D0BE8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9C8C-98A0-7442-84B5-903CA6A4F2E6}" type="slidenum">
              <a:rPr lang="en-US" smtClean="0"/>
              <a:t>14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526433-EE30-4E71-A4BE-6CDFAB675C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517"/>
          <a:stretch/>
        </p:blipFill>
        <p:spPr>
          <a:xfrm>
            <a:off x="0" y="99252"/>
            <a:ext cx="12192000" cy="365125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357DC0A-DCAA-4902-9AFA-1B4117BD7A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8952766"/>
              </p:ext>
            </p:extLst>
          </p:nvPr>
        </p:nvGraphicFramePr>
        <p:xfrm>
          <a:off x="-1231280" y="83117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8" name="Picture 6" descr="https://user-images.githubusercontent.com/516060/50473678-2c1c5000-09be-11e9-8764-3d6920888240.png">
            <a:extLst>
              <a:ext uri="{FF2B5EF4-FFF2-40B4-BE49-F238E27FC236}">
                <a16:creationId xmlns:a16="http://schemas.microsoft.com/office/drawing/2014/main" id="{710DEFD7-7BF9-4FBA-9C73-FD4D5E565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36" y="1537358"/>
            <a:ext cx="6056835" cy="378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95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D951-AD36-49E9-98A3-D3C02075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410" y="274638"/>
            <a:ext cx="10249989" cy="1143000"/>
          </a:xfrm>
        </p:spPr>
        <p:txBody>
          <a:bodyPr>
            <a:normAutofit/>
          </a:bodyPr>
          <a:lstStyle/>
          <a:p>
            <a:r>
              <a:rPr lang="en-US" dirty="0"/>
              <a:t>Where do I put my Shiny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BDC19-C4CF-4EB1-8F44-B72C3B8F8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410" y="1600201"/>
            <a:ext cx="10249990" cy="4525963"/>
          </a:xfrm>
        </p:spPr>
        <p:txBody>
          <a:bodyPr/>
          <a:lstStyle/>
          <a:p>
            <a:r>
              <a:rPr lang="en-US" dirty="0"/>
              <a:t>Deploy on shinyapps.io</a:t>
            </a:r>
          </a:p>
          <a:p>
            <a:pPr lvl="1"/>
            <a:r>
              <a:rPr lang="en-US" dirty="0"/>
              <a:t>limits on activity, no. of apps/user</a:t>
            </a:r>
          </a:p>
          <a:p>
            <a:pPr lvl="1"/>
            <a:r>
              <a:rPr lang="en-US" dirty="0"/>
              <a:t>Free and paid versions</a:t>
            </a:r>
          </a:p>
          <a:p>
            <a:r>
              <a:rPr lang="en-US" dirty="0"/>
              <a:t>Deploy on your own server</a:t>
            </a:r>
          </a:p>
          <a:p>
            <a:pPr lvl="1"/>
            <a:r>
              <a:rPr lang="en-US" dirty="0"/>
              <a:t>Open source Shiny Server (UNIX)</a:t>
            </a:r>
          </a:p>
          <a:p>
            <a:pPr lvl="1"/>
            <a:r>
              <a:rPr lang="en-US" dirty="0"/>
              <a:t>Commercial </a:t>
            </a:r>
            <a:r>
              <a:rPr lang="en-US" dirty="0" err="1"/>
              <a:t>Rstudio</a:t>
            </a:r>
            <a:r>
              <a:rPr lang="en-US" dirty="0"/>
              <a:t> Connect</a:t>
            </a:r>
          </a:p>
          <a:p>
            <a:r>
              <a:rPr lang="en-US" dirty="0"/>
              <a:t>Run from a local copy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95191-898A-4A6D-9AF6-274190B6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9C8C-98A0-7442-84B5-903CA6A4F2E6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A pile of fruit&#10;&#10;Description automatically generated">
            <a:extLst>
              <a:ext uri="{FF2B5EF4-FFF2-40B4-BE49-F238E27FC236}">
                <a16:creationId xmlns:a16="http://schemas.microsoft.com/office/drawing/2014/main" id="{DA1A0FBE-067D-4986-9DEB-723AF7C009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4715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199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D951-AD36-49E9-98A3-D3C02075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410" y="274638"/>
            <a:ext cx="10249989" cy="1143000"/>
          </a:xfrm>
        </p:spPr>
        <p:txBody>
          <a:bodyPr>
            <a:normAutofit/>
          </a:bodyPr>
          <a:lstStyle/>
          <a:p>
            <a:r>
              <a:rPr lang="en-US" dirty="0"/>
              <a:t>Where do I go from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BDC19-C4CF-4EB1-8F44-B72C3B8F8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410" y="1600201"/>
            <a:ext cx="10249990" cy="4525963"/>
          </a:xfrm>
        </p:spPr>
        <p:txBody>
          <a:bodyPr/>
          <a:lstStyle/>
          <a:p>
            <a:r>
              <a:rPr lang="en-US" dirty="0"/>
              <a:t>Shiny Gallery: </a:t>
            </a:r>
            <a:r>
              <a:rPr lang="en-US" dirty="0">
                <a:hlinkClick r:id="rId2"/>
              </a:rPr>
              <a:t>https://shiny.rstudio.com/gallery/</a:t>
            </a:r>
            <a:endParaRPr lang="en-US" dirty="0"/>
          </a:p>
          <a:p>
            <a:pPr lvl="1"/>
            <a:r>
              <a:rPr lang="en-US" dirty="0"/>
              <a:t>Interactive visualizations, user showcase</a:t>
            </a:r>
          </a:p>
          <a:p>
            <a:pPr lvl="1"/>
            <a:r>
              <a:rPr lang="en-US" dirty="0"/>
              <a:t>Widget, layout examples</a:t>
            </a:r>
          </a:p>
          <a:p>
            <a:r>
              <a:rPr lang="en-US" dirty="0"/>
              <a:t>Articles: Start </a:t>
            </a:r>
            <a:r>
              <a:rPr lang="en-US" dirty="0">
                <a:sym typeface="Wingdings" panose="05000000000000000000" pitchFamily="2" charset="2"/>
              </a:rPr>
              <a:t> Build  Improve  Share </a:t>
            </a:r>
            <a:r>
              <a:rPr lang="en-US" dirty="0">
                <a:hlinkClick r:id="rId3"/>
              </a:rPr>
              <a:t>https://shiny.rstudio.com/articles/</a:t>
            </a:r>
            <a:endParaRPr lang="en-US" dirty="0"/>
          </a:p>
          <a:p>
            <a:r>
              <a:rPr lang="en-US" dirty="0"/>
              <a:t>Tutorials: written and video </a:t>
            </a:r>
            <a:r>
              <a:rPr lang="en-US" dirty="0">
                <a:hlinkClick r:id="rId4"/>
              </a:rPr>
              <a:t>https://shiny.rstudio.com/tutorial/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95191-898A-4A6D-9AF6-274190B6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9C8C-98A0-7442-84B5-903CA6A4F2E6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A pile of fruit&#10;&#10;Description automatically generated">
            <a:extLst>
              <a:ext uri="{FF2B5EF4-FFF2-40B4-BE49-F238E27FC236}">
                <a16:creationId xmlns:a16="http://schemas.microsoft.com/office/drawing/2014/main" id="{DA1A0FBE-067D-4986-9DEB-723AF7C009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4715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5180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8">
            <a:extLst>
              <a:ext uri="{FF2B5EF4-FFF2-40B4-BE49-F238E27FC236}">
                <a16:creationId xmlns:a16="http://schemas.microsoft.com/office/drawing/2014/main" id="{86C77796-FCFA-4DF3-A498-445EB68C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448" y="5084764"/>
            <a:ext cx="10363200" cy="1362075"/>
          </a:xfrm>
        </p:spPr>
        <p:txBody>
          <a:bodyPr>
            <a:normAutofit/>
          </a:bodyPr>
          <a:lstStyle/>
          <a:p>
            <a:r>
              <a:rPr lang="en-US" sz="6000" cap="none" dirty="0"/>
              <a:t>vivian.bernau@usda.gov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02331"/>
            <a:fld id="{BE959C8C-98A0-7442-84B5-903CA6A4F2E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02331"/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7" descr="A pile of fruit&#10;&#10;Description automatically generated">
            <a:extLst>
              <a:ext uri="{FF2B5EF4-FFF2-40B4-BE49-F238E27FC236}">
                <a16:creationId xmlns:a16="http://schemas.microsoft.com/office/drawing/2014/main" id="{DFA67980-DB00-4F4A-B124-B07D441C8E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4715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092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D951-AD36-49E9-98A3-D3C02075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410" y="274638"/>
            <a:ext cx="10249989" cy="1143000"/>
          </a:xfrm>
        </p:spPr>
        <p:txBody>
          <a:bodyPr/>
          <a:lstStyle/>
          <a:p>
            <a:pPr algn="l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BDC19-C4CF-4EB1-8F44-B72C3B8F8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410" y="1600201"/>
            <a:ext cx="1024999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Shiny?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am I using Shiny apps?</a:t>
            </a:r>
          </a:p>
          <a:p>
            <a:pPr marL="914400" lvl="1" indent="-514350"/>
            <a:r>
              <a:rPr lang="en-US" dirty="0"/>
              <a:t>Exploring environmental and geographic space</a:t>
            </a:r>
          </a:p>
          <a:p>
            <a:pPr marL="914400" lvl="1" indent="-514350"/>
            <a:r>
              <a:rPr lang="en-US" dirty="0"/>
              <a:t>Genebank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Let’s build a Shiny app together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Where do I put my Shiny app?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Where do I go from here?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95191-898A-4A6D-9AF6-274190B6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9C8C-98A0-7442-84B5-903CA6A4F2E6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 descr="A pile of fruit&#10;&#10;Description automatically generated">
            <a:extLst>
              <a:ext uri="{FF2B5EF4-FFF2-40B4-BE49-F238E27FC236}">
                <a16:creationId xmlns:a16="http://schemas.microsoft.com/office/drawing/2014/main" id="{DA1A0FBE-067D-4986-9DEB-723AF7C009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4715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732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D951-AD36-49E9-98A3-D3C02075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796" y="274638"/>
            <a:ext cx="9886603" cy="1143000"/>
          </a:xfrm>
        </p:spPr>
        <p:txBody>
          <a:bodyPr/>
          <a:lstStyle/>
          <a:p>
            <a:r>
              <a:rPr lang="en-US" dirty="0"/>
              <a:t>What is Shiny?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BDC19-C4CF-4EB1-8F44-B72C3B8F8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90" y="1546292"/>
            <a:ext cx="5780014" cy="15897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“Shiny is an R package that makes it easy to build interactive web apps straight from R.”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95191-898A-4A6D-9AF6-274190B6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9C8C-98A0-7442-84B5-903CA6A4F2E6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A pile of fruit&#10;&#10;Description automatically generated">
            <a:extLst>
              <a:ext uri="{FF2B5EF4-FFF2-40B4-BE49-F238E27FC236}">
                <a16:creationId xmlns:a16="http://schemas.microsoft.com/office/drawing/2014/main" id="{DA1A0FBE-067D-4986-9DEB-723AF7C009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4715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6BD7EE7-B828-4F52-B4B7-CA5C54DA59C0}"/>
              </a:ext>
            </a:extLst>
          </p:cNvPr>
          <p:cNvGrpSpPr/>
          <p:nvPr/>
        </p:nvGrpSpPr>
        <p:grpSpPr>
          <a:xfrm>
            <a:off x="2040235" y="3335277"/>
            <a:ext cx="9197723" cy="3186926"/>
            <a:chOff x="1999859" y="3335277"/>
            <a:chExt cx="9197723" cy="31869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E5C7DBA-B95D-4B7E-8BCE-E4A61F5D8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9859" y="3335277"/>
              <a:ext cx="9097970" cy="318692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AF72DE-88B1-42E5-8827-CA7BCEDB23C2}"/>
                </a:ext>
              </a:extLst>
            </p:cNvPr>
            <p:cNvSpPr txBox="1"/>
            <p:nvPr/>
          </p:nvSpPr>
          <p:spPr>
            <a:xfrm>
              <a:off x="8542713" y="5831171"/>
              <a:ext cx="2654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shiny.rstudio.com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947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D951-AD36-49E9-98A3-D3C02075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796" y="274638"/>
            <a:ext cx="9886603" cy="1143000"/>
          </a:xfrm>
        </p:spPr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95191-898A-4A6D-9AF6-274190B6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9C8C-98A0-7442-84B5-903CA6A4F2E6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A pile of fruit&#10;&#10;Description automatically generated">
            <a:extLst>
              <a:ext uri="{FF2B5EF4-FFF2-40B4-BE49-F238E27FC236}">
                <a16:creationId xmlns:a16="http://schemas.microsoft.com/office/drawing/2014/main" id="{DA1A0FBE-067D-4986-9DEB-723AF7C009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4715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92946C-939C-4672-B65D-CE98F1001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5796" y="1600202"/>
            <a:ext cx="9886604" cy="45289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Shiny apps have two components:</a:t>
            </a:r>
          </a:p>
          <a:p>
            <a:pPr lvl="1"/>
            <a:r>
              <a:rPr lang="en-US" dirty="0"/>
              <a:t>User interface (UI): uses shiny code to write HTML controlling the layout and appearance of the app</a:t>
            </a:r>
          </a:p>
          <a:p>
            <a:pPr lvl="1"/>
            <a:r>
              <a:rPr lang="en-US" dirty="0"/>
              <a:t>Server: contains the code which controls the app output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knowledge of HTML, JavaScript, or CSS is required.</a:t>
            </a:r>
          </a:p>
        </p:txBody>
      </p:sp>
    </p:spTree>
    <p:extLst>
      <p:ext uri="{BB962C8B-B14F-4D97-AF65-F5344CB8AC3E}">
        <p14:creationId xmlns:p14="http://schemas.microsoft.com/office/powerpoint/2010/main" val="128757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D951-AD36-49E9-98A3-D3C02075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410" y="274638"/>
            <a:ext cx="10249989" cy="1143000"/>
          </a:xfrm>
        </p:spPr>
        <p:txBody>
          <a:bodyPr>
            <a:normAutofit/>
          </a:bodyPr>
          <a:lstStyle/>
          <a:p>
            <a:r>
              <a:rPr lang="en-US" dirty="0"/>
              <a:t>What do Shiny apps look like?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95191-898A-4A6D-9AF6-274190B6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9C8C-98A0-7442-84B5-903CA6A4F2E6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A pile of fruit&#10;&#10;Description automatically generated">
            <a:extLst>
              <a:ext uri="{FF2B5EF4-FFF2-40B4-BE49-F238E27FC236}">
                <a16:creationId xmlns:a16="http://schemas.microsoft.com/office/drawing/2014/main" id="{DA1A0FBE-067D-4986-9DEB-723AF7C009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4715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BD4139-6894-427E-9C87-F64E158D6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890" y="1600201"/>
            <a:ext cx="9907509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1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D951-AD36-49E9-98A3-D3C02075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410" y="274638"/>
            <a:ext cx="10249989" cy="1143000"/>
          </a:xfrm>
        </p:spPr>
        <p:txBody>
          <a:bodyPr>
            <a:normAutofit/>
          </a:bodyPr>
          <a:lstStyle/>
          <a:p>
            <a:r>
              <a:rPr lang="en-US" dirty="0"/>
              <a:t>What input options are available?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95191-898A-4A6D-9AF6-274190B6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9C8C-98A0-7442-84B5-903CA6A4F2E6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A pile of fruit&#10;&#10;Description automatically generated">
            <a:extLst>
              <a:ext uri="{FF2B5EF4-FFF2-40B4-BE49-F238E27FC236}">
                <a16:creationId xmlns:a16="http://schemas.microsoft.com/office/drawing/2014/main" id="{DA1A0FBE-067D-4986-9DEB-723AF7C009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4715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6196DB-925E-46E7-94FC-013DA25AB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991" y="1538287"/>
            <a:ext cx="88868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8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D951-AD36-49E9-98A3-D3C02075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410" y="274638"/>
            <a:ext cx="10249989" cy="1143000"/>
          </a:xfrm>
        </p:spPr>
        <p:txBody>
          <a:bodyPr>
            <a:normAutofit/>
          </a:bodyPr>
          <a:lstStyle/>
          <a:p>
            <a:r>
              <a:rPr lang="en-US" dirty="0"/>
              <a:t>How am I using Shiny apps?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BDC19-C4CF-4EB1-8F44-B72C3B8F8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410" y="1600201"/>
            <a:ext cx="1024999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Exploring geographic and environmental 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95191-898A-4A6D-9AF6-274190B6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9C8C-98A0-7442-84B5-903CA6A4F2E6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A pile of fruit&#10;&#10;Description automatically generated">
            <a:extLst>
              <a:ext uri="{FF2B5EF4-FFF2-40B4-BE49-F238E27FC236}">
                <a16:creationId xmlns:a16="http://schemas.microsoft.com/office/drawing/2014/main" id="{DA1A0FBE-067D-4986-9DEB-723AF7C009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4715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A0DD48-B3F4-43E0-8008-8FB0511982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002" y="2850429"/>
            <a:ext cx="9362803" cy="37370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4330E2-C4D6-4CA0-A6A8-6D0606D1FE42}"/>
              </a:ext>
            </a:extLst>
          </p:cNvPr>
          <p:cNvSpPr txBox="1"/>
          <p:nvPr/>
        </p:nvSpPr>
        <p:spPr>
          <a:xfrm>
            <a:off x="1670858" y="2483200"/>
            <a:ext cx="2205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from proposal:</a:t>
            </a:r>
          </a:p>
        </p:txBody>
      </p:sp>
      <p:pic>
        <p:nvPicPr>
          <p:cNvPr id="2050" name="Picture 2" descr="image.png">
            <a:extLst>
              <a:ext uri="{FF2B5EF4-FFF2-40B4-BE49-F238E27FC236}">
                <a16:creationId xmlns:a16="http://schemas.microsoft.com/office/drawing/2014/main" id="{565BAC3C-C25B-464F-8F84-D86C1E9E7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274" y="2235100"/>
            <a:ext cx="7665452" cy="435241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CE3B1F-9C36-4984-90DB-6AC39F443F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2993136" y="0"/>
            <a:ext cx="6205728" cy="6858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993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D951-AD36-49E9-98A3-D3C02075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410" y="274638"/>
            <a:ext cx="10249989" cy="1143000"/>
          </a:xfrm>
        </p:spPr>
        <p:txBody>
          <a:bodyPr>
            <a:normAutofit/>
          </a:bodyPr>
          <a:lstStyle/>
          <a:p>
            <a:r>
              <a:rPr lang="en-US" dirty="0"/>
              <a:t>How am I using Shiny apps?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BDC19-C4CF-4EB1-8F44-B72C3B8F8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410" y="1600201"/>
            <a:ext cx="1024999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Exploring geographic and environmental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Managing the USDA maize germplasm collection</a:t>
            </a:r>
          </a:p>
          <a:p>
            <a:pPr marL="914400" lvl="1" indent="-514350"/>
            <a:r>
              <a:rPr lang="en-US" dirty="0"/>
              <a:t>Input data pulled from RStudio database connection</a:t>
            </a:r>
          </a:p>
          <a:p>
            <a:pPr marL="914400" lvl="1" indent="-514350"/>
            <a:r>
              <a:rPr lang="en-US" dirty="0"/>
              <a:t>One page live, three pages under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95191-898A-4A6D-9AF6-274190B6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9C8C-98A0-7442-84B5-903CA6A4F2E6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A pile of fruit&#10;&#10;Description automatically generated">
            <a:extLst>
              <a:ext uri="{FF2B5EF4-FFF2-40B4-BE49-F238E27FC236}">
                <a16:creationId xmlns:a16="http://schemas.microsoft.com/office/drawing/2014/main" id="{DA1A0FBE-067D-4986-9DEB-723AF7C009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4715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978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9C8C-98A0-7442-84B5-903CA6A4F2E6}" type="slidenum">
              <a:rPr lang="en-US" smtClean="0"/>
              <a:t>9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9269C69-160F-8649-A55A-08B3AAEA6F06}"/>
              </a:ext>
            </a:extLst>
          </p:cNvPr>
          <p:cNvSpPr txBox="1">
            <a:spLocks/>
          </p:cNvSpPr>
          <p:nvPr/>
        </p:nvSpPr>
        <p:spPr>
          <a:xfrm>
            <a:off x="1347175" y="274639"/>
            <a:ext cx="10669729" cy="1075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National Plant Germplasm System mission:</a:t>
            </a:r>
          </a:p>
        </p:txBody>
      </p:sp>
      <p:pic>
        <p:nvPicPr>
          <p:cNvPr id="8" name="Picture 7" descr="A pile of fruit&#10;&#10;Description automatically generated">
            <a:extLst>
              <a:ext uri="{FF2B5EF4-FFF2-40B4-BE49-F238E27FC236}">
                <a16:creationId xmlns:a16="http://schemas.microsoft.com/office/drawing/2014/main" id="{DFA67980-DB00-4F4A-B124-B07D441C8E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47156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887851E-BCDE-0546-A991-61D04C52DE95}"/>
              </a:ext>
            </a:extLst>
          </p:cNvPr>
          <p:cNvGrpSpPr/>
          <p:nvPr/>
        </p:nvGrpSpPr>
        <p:grpSpPr>
          <a:xfrm>
            <a:off x="1347174" y="3509145"/>
            <a:ext cx="3591540" cy="2559618"/>
            <a:chOff x="1347174" y="3509145"/>
            <a:chExt cx="3591540" cy="2559618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13CB4A3-78BD-8E47-A1FF-DF62E39FBF03}"/>
                </a:ext>
              </a:extLst>
            </p:cNvPr>
            <p:cNvSpPr/>
            <p:nvPr/>
          </p:nvSpPr>
          <p:spPr>
            <a:xfrm>
              <a:off x="3008351" y="4411489"/>
              <a:ext cx="1930363" cy="1657274"/>
            </a:xfrm>
            <a:custGeom>
              <a:avLst/>
              <a:gdLst>
                <a:gd name="connsiteX0" fmla="*/ 0 w 1930363"/>
                <a:gd name="connsiteY0" fmla="*/ 828637 h 1657274"/>
                <a:gd name="connsiteX1" fmla="*/ 414319 w 1930363"/>
                <a:gd name="connsiteY1" fmla="*/ 0 h 1657274"/>
                <a:gd name="connsiteX2" fmla="*/ 1516045 w 1930363"/>
                <a:gd name="connsiteY2" fmla="*/ 0 h 1657274"/>
                <a:gd name="connsiteX3" fmla="*/ 1930363 w 1930363"/>
                <a:gd name="connsiteY3" fmla="*/ 828637 h 1657274"/>
                <a:gd name="connsiteX4" fmla="*/ 1516045 w 1930363"/>
                <a:gd name="connsiteY4" fmla="*/ 1657274 h 1657274"/>
                <a:gd name="connsiteX5" fmla="*/ 414319 w 1930363"/>
                <a:gd name="connsiteY5" fmla="*/ 1657274 h 1657274"/>
                <a:gd name="connsiteX6" fmla="*/ 0 w 1930363"/>
                <a:gd name="connsiteY6" fmla="*/ 828637 h 1657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0363" h="1657274">
                  <a:moveTo>
                    <a:pt x="0" y="828637"/>
                  </a:moveTo>
                  <a:lnTo>
                    <a:pt x="414319" y="0"/>
                  </a:lnTo>
                  <a:lnTo>
                    <a:pt x="1516045" y="0"/>
                  </a:lnTo>
                  <a:lnTo>
                    <a:pt x="1930363" y="828637"/>
                  </a:lnTo>
                  <a:lnTo>
                    <a:pt x="1516045" y="1657274"/>
                  </a:lnTo>
                  <a:lnTo>
                    <a:pt x="414319" y="1657274"/>
                  </a:lnTo>
                  <a:lnTo>
                    <a:pt x="0" y="828637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970" tIns="274454" rIns="298970" bIns="274454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/>
                <a:t>ACQUIRE</a:t>
              </a:r>
              <a:endParaRPr lang="en-US" sz="2000" b="1" kern="1200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519D0EFB-E01C-BF4E-ADA1-B5CC14749DE2}"/>
                </a:ext>
              </a:extLst>
            </p:cNvPr>
            <p:cNvSpPr/>
            <p:nvPr/>
          </p:nvSpPr>
          <p:spPr>
            <a:xfrm>
              <a:off x="3054409" y="5152564"/>
              <a:ext cx="225174" cy="194091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F39A0778-C344-404B-833F-845D52E58AFE}"/>
                </a:ext>
              </a:extLst>
            </p:cNvPr>
            <p:cNvSpPr/>
            <p:nvPr/>
          </p:nvSpPr>
          <p:spPr>
            <a:xfrm>
              <a:off x="1347174" y="3509145"/>
              <a:ext cx="1930363" cy="1657274"/>
            </a:xfrm>
            <a:prstGeom prst="hexagon">
              <a:avLst>
                <a:gd name="adj" fmla="val 25000"/>
                <a:gd name="vf" fmla="val 115470"/>
              </a:avLst>
            </a:prstGeom>
            <a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1E1E065D-D489-F046-8B1A-E22811F7F224}"/>
                </a:ext>
              </a:extLst>
            </p:cNvPr>
            <p:cNvSpPr/>
            <p:nvPr/>
          </p:nvSpPr>
          <p:spPr>
            <a:xfrm>
              <a:off x="2650515" y="4913397"/>
              <a:ext cx="225174" cy="194091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2">
                <a:hueOff val="-81914"/>
                <a:satOff val="9852"/>
                <a:lumOff val="1133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1B2EEAA-8806-E84A-92FD-AC39BD59B596}"/>
              </a:ext>
            </a:extLst>
          </p:cNvPr>
          <p:cNvGrpSpPr/>
          <p:nvPr/>
        </p:nvGrpSpPr>
        <p:grpSpPr>
          <a:xfrm>
            <a:off x="4669528" y="3489996"/>
            <a:ext cx="3590516" cy="2575238"/>
            <a:chOff x="4669528" y="3489996"/>
            <a:chExt cx="3590516" cy="2575238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CE73BFC-0958-A24B-87D9-1C75FDB23A5F}"/>
                </a:ext>
              </a:extLst>
            </p:cNvPr>
            <p:cNvSpPr/>
            <p:nvPr/>
          </p:nvSpPr>
          <p:spPr>
            <a:xfrm>
              <a:off x="4669528" y="3489996"/>
              <a:ext cx="1930363" cy="1657274"/>
            </a:xfrm>
            <a:custGeom>
              <a:avLst/>
              <a:gdLst>
                <a:gd name="connsiteX0" fmla="*/ 0 w 1930363"/>
                <a:gd name="connsiteY0" fmla="*/ 828637 h 1657274"/>
                <a:gd name="connsiteX1" fmla="*/ 414319 w 1930363"/>
                <a:gd name="connsiteY1" fmla="*/ 0 h 1657274"/>
                <a:gd name="connsiteX2" fmla="*/ 1516045 w 1930363"/>
                <a:gd name="connsiteY2" fmla="*/ 0 h 1657274"/>
                <a:gd name="connsiteX3" fmla="*/ 1930363 w 1930363"/>
                <a:gd name="connsiteY3" fmla="*/ 828637 h 1657274"/>
                <a:gd name="connsiteX4" fmla="*/ 1516045 w 1930363"/>
                <a:gd name="connsiteY4" fmla="*/ 1657274 h 1657274"/>
                <a:gd name="connsiteX5" fmla="*/ 414319 w 1930363"/>
                <a:gd name="connsiteY5" fmla="*/ 1657274 h 1657274"/>
                <a:gd name="connsiteX6" fmla="*/ 0 w 1930363"/>
                <a:gd name="connsiteY6" fmla="*/ 828637 h 1657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0363" h="1657274">
                  <a:moveTo>
                    <a:pt x="0" y="828637"/>
                  </a:moveTo>
                  <a:lnTo>
                    <a:pt x="414319" y="0"/>
                  </a:lnTo>
                  <a:lnTo>
                    <a:pt x="1516045" y="0"/>
                  </a:lnTo>
                  <a:lnTo>
                    <a:pt x="1930363" y="828637"/>
                  </a:lnTo>
                  <a:lnTo>
                    <a:pt x="1516045" y="1657274"/>
                  </a:lnTo>
                  <a:lnTo>
                    <a:pt x="414319" y="1657274"/>
                  </a:lnTo>
                  <a:lnTo>
                    <a:pt x="0" y="828637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-184307"/>
                <a:satOff val="22167"/>
                <a:lumOff val="2549"/>
                <a:alphaOff val="0"/>
              </a:schemeClr>
            </a:lnRef>
            <a:fillRef idx="1">
              <a:schemeClr val="accent2">
                <a:hueOff val="-184307"/>
                <a:satOff val="22167"/>
                <a:lumOff val="2549"/>
                <a:alphaOff val="0"/>
              </a:schemeClr>
            </a:fillRef>
            <a:effectRef idx="0">
              <a:schemeClr val="accent2">
                <a:hueOff val="-184307"/>
                <a:satOff val="22167"/>
                <a:lumOff val="254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970" tIns="274454" rIns="298970" bIns="274454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b="1" kern="1200" dirty="0"/>
                <a:t>CONSERVE</a:t>
              </a:r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1B95406E-B7F2-CF48-A34E-FCA93C5621A7}"/>
                </a:ext>
              </a:extLst>
            </p:cNvPr>
            <p:cNvSpPr/>
            <p:nvPr/>
          </p:nvSpPr>
          <p:spPr>
            <a:xfrm>
              <a:off x="5998060" y="4923625"/>
              <a:ext cx="225174" cy="194091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2">
                <a:hueOff val="-163828"/>
                <a:satOff val="19704"/>
                <a:lumOff val="2266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BAEFBD8C-20C5-304F-A89A-18F8DCE27078}"/>
                </a:ext>
              </a:extLst>
            </p:cNvPr>
            <p:cNvSpPr/>
            <p:nvPr/>
          </p:nvSpPr>
          <p:spPr>
            <a:xfrm>
              <a:off x="6329681" y="4407960"/>
              <a:ext cx="1930363" cy="1657274"/>
            </a:xfrm>
            <a:prstGeom prst="hexagon">
              <a:avLst>
                <a:gd name="adj" fmla="val 25000"/>
                <a:gd name="vf" fmla="val 115470"/>
              </a:avLst>
            </a:prstGeom>
            <a:blipFill dpi="0" rotWithShape="1"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t="443" r="1113"/>
              </a:stretch>
            </a:blipFill>
          </p:spPr>
          <p:style>
            <a:lnRef idx="2">
              <a:schemeClr val="accent2">
                <a:hueOff val="-184307"/>
                <a:satOff val="22167"/>
                <a:lumOff val="2549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5C236229-9953-5249-8462-23D11B011E99}"/>
                </a:ext>
              </a:extLst>
            </p:cNvPr>
            <p:cNvSpPr/>
            <p:nvPr/>
          </p:nvSpPr>
          <p:spPr>
            <a:xfrm>
              <a:off x="6405338" y="5145507"/>
              <a:ext cx="225174" cy="194091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2">
                <a:hueOff val="-245742"/>
                <a:satOff val="29557"/>
                <a:lumOff val="3399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E6AC16A-667C-1448-8756-252B00392937}"/>
              </a:ext>
            </a:extLst>
          </p:cNvPr>
          <p:cNvGrpSpPr/>
          <p:nvPr/>
        </p:nvGrpSpPr>
        <p:grpSpPr>
          <a:xfrm>
            <a:off x="7990858" y="1675243"/>
            <a:ext cx="3591540" cy="2582401"/>
            <a:chOff x="7990858" y="1675243"/>
            <a:chExt cx="3591540" cy="2582401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E2C4706-2356-9B47-99B6-10B3C6771B9E}"/>
                </a:ext>
              </a:extLst>
            </p:cNvPr>
            <p:cNvSpPr/>
            <p:nvPr/>
          </p:nvSpPr>
          <p:spPr>
            <a:xfrm>
              <a:off x="7990858" y="1675243"/>
              <a:ext cx="1930363" cy="1657274"/>
            </a:xfrm>
            <a:custGeom>
              <a:avLst/>
              <a:gdLst>
                <a:gd name="connsiteX0" fmla="*/ 0 w 1930363"/>
                <a:gd name="connsiteY0" fmla="*/ 828637 h 1657274"/>
                <a:gd name="connsiteX1" fmla="*/ 414319 w 1930363"/>
                <a:gd name="connsiteY1" fmla="*/ 0 h 1657274"/>
                <a:gd name="connsiteX2" fmla="*/ 1516045 w 1930363"/>
                <a:gd name="connsiteY2" fmla="*/ 0 h 1657274"/>
                <a:gd name="connsiteX3" fmla="*/ 1930363 w 1930363"/>
                <a:gd name="connsiteY3" fmla="*/ 828637 h 1657274"/>
                <a:gd name="connsiteX4" fmla="*/ 1516045 w 1930363"/>
                <a:gd name="connsiteY4" fmla="*/ 1657274 h 1657274"/>
                <a:gd name="connsiteX5" fmla="*/ 414319 w 1930363"/>
                <a:gd name="connsiteY5" fmla="*/ 1657274 h 1657274"/>
                <a:gd name="connsiteX6" fmla="*/ 0 w 1930363"/>
                <a:gd name="connsiteY6" fmla="*/ 828637 h 1657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0363" h="1657274">
                  <a:moveTo>
                    <a:pt x="0" y="828637"/>
                  </a:moveTo>
                  <a:lnTo>
                    <a:pt x="414319" y="0"/>
                  </a:lnTo>
                  <a:lnTo>
                    <a:pt x="1516045" y="0"/>
                  </a:lnTo>
                  <a:lnTo>
                    <a:pt x="1930363" y="828637"/>
                  </a:lnTo>
                  <a:lnTo>
                    <a:pt x="1516045" y="1657274"/>
                  </a:lnTo>
                  <a:lnTo>
                    <a:pt x="414319" y="1657274"/>
                  </a:lnTo>
                  <a:lnTo>
                    <a:pt x="0" y="828637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-737226"/>
                <a:satOff val="88670"/>
                <a:lumOff val="10196"/>
                <a:alphaOff val="0"/>
              </a:schemeClr>
            </a:lnRef>
            <a:fillRef idx="1">
              <a:schemeClr val="accent2">
                <a:hueOff val="-737226"/>
                <a:satOff val="88670"/>
                <a:lumOff val="10196"/>
                <a:alphaOff val="0"/>
              </a:schemeClr>
            </a:fillRef>
            <a:effectRef idx="0">
              <a:schemeClr val="accent2">
                <a:hueOff val="-737226"/>
                <a:satOff val="88670"/>
                <a:lumOff val="1019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970" tIns="274454" rIns="298970" bIns="274454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DISTRIBUTE</a:t>
              </a:r>
              <a:endParaRPr lang="en-US" sz="1400" b="1" kern="1200" dirty="0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2EAD8406-CB24-A444-8670-984B13EA013B}"/>
                </a:ext>
              </a:extLst>
            </p:cNvPr>
            <p:cNvSpPr/>
            <p:nvPr/>
          </p:nvSpPr>
          <p:spPr>
            <a:xfrm>
              <a:off x="9661247" y="2418084"/>
              <a:ext cx="225174" cy="194091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2">
                <a:hueOff val="-655312"/>
                <a:satOff val="78818"/>
                <a:lumOff val="9063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083A7015-CE3D-9F49-8149-63019FE8AFAB}"/>
                </a:ext>
              </a:extLst>
            </p:cNvPr>
            <p:cNvSpPr/>
            <p:nvPr/>
          </p:nvSpPr>
          <p:spPr>
            <a:xfrm>
              <a:off x="9652035" y="2600370"/>
              <a:ext cx="1930363" cy="1657274"/>
            </a:xfrm>
            <a:prstGeom prst="hexagon">
              <a:avLst>
                <a:gd name="adj" fmla="val 25000"/>
                <a:gd name="vf" fmla="val 115470"/>
              </a:avLst>
            </a:prstGeom>
            <a:blipFill dpi="0" rotWithShape="1"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2">
                <a:hueOff val="-737226"/>
                <a:satOff val="88670"/>
                <a:lumOff val="10196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1CFE9C01-B45D-5D40-830E-C97F582C2E0A}"/>
                </a:ext>
              </a:extLst>
            </p:cNvPr>
            <p:cNvSpPr/>
            <p:nvPr/>
          </p:nvSpPr>
          <p:spPr>
            <a:xfrm>
              <a:off x="10046405" y="2655927"/>
              <a:ext cx="225174" cy="194091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2">
                <a:hueOff val="-737226"/>
                <a:satOff val="88670"/>
                <a:lumOff val="10196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7D6544C-629B-C543-BA7E-7072A8921121}"/>
              </a:ext>
            </a:extLst>
          </p:cNvPr>
          <p:cNvSpPr txBox="1"/>
          <p:nvPr/>
        </p:nvSpPr>
        <p:spPr>
          <a:xfrm>
            <a:off x="8100933" y="5531085"/>
            <a:ext cx="3871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CROP GERMPLASM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256577-5813-4773-A285-01EB8ECB4548}"/>
              </a:ext>
            </a:extLst>
          </p:cNvPr>
          <p:cNvGrpSpPr/>
          <p:nvPr/>
        </p:nvGrpSpPr>
        <p:grpSpPr>
          <a:xfrm>
            <a:off x="6329681" y="2575562"/>
            <a:ext cx="3620091" cy="2582875"/>
            <a:chOff x="6329681" y="2575562"/>
            <a:chExt cx="3620091" cy="2582875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F3DDAD2-B7F3-46DF-87DC-E33A3A31C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80623" y="3433119"/>
              <a:ext cx="1969149" cy="1725318"/>
            </a:xfrm>
            <a:prstGeom prst="rect">
              <a:avLst/>
            </a:prstGeom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01DD45B-1335-7A41-939A-98165AC11891}"/>
                </a:ext>
              </a:extLst>
            </p:cNvPr>
            <p:cNvGrpSpPr/>
            <p:nvPr/>
          </p:nvGrpSpPr>
          <p:grpSpPr>
            <a:xfrm>
              <a:off x="6329681" y="2575562"/>
              <a:ext cx="2285286" cy="1657274"/>
              <a:chOff x="6329681" y="2575562"/>
              <a:chExt cx="2285286" cy="1657274"/>
            </a:xfrm>
          </p:grpSpPr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762A618-0D41-F04A-96FA-C521A62DFCB8}"/>
                  </a:ext>
                </a:extLst>
              </p:cNvPr>
              <p:cNvSpPr/>
              <p:nvPr/>
            </p:nvSpPr>
            <p:spPr>
              <a:xfrm>
                <a:off x="6329681" y="2575562"/>
                <a:ext cx="1930363" cy="1657274"/>
              </a:xfrm>
              <a:custGeom>
                <a:avLst/>
                <a:gdLst>
                  <a:gd name="connsiteX0" fmla="*/ 0 w 1930363"/>
                  <a:gd name="connsiteY0" fmla="*/ 828637 h 1657274"/>
                  <a:gd name="connsiteX1" fmla="*/ 414319 w 1930363"/>
                  <a:gd name="connsiteY1" fmla="*/ 0 h 1657274"/>
                  <a:gd name="connsiteX2" fmla="*/ 1516045 w 1930363"/>
                  <a:gd name="connsiteY2" fmla="*/ 0 h 1657274"/>
                  <a:gd name="connsiteX3" fmla="*/ 1930363 w 1930363"/>
                  <a:gd name="connsiteY3" fmla="*/ 828637 h 1657274"/>
                  <a:gd name="connsiteX4" fmla="*/ 1516045 w 1930363"/>
                  <a:gd name="connsiteY4" fmla="*/ 1657274 h 1657274"/>
                  <a:gd name="connsiteX5" fmla="*/ 414319 w 1930363"/>
                  <a:gd name="connsiteY5" fmla="*/ 1657274 h 1657274"/>
                  <a:gd name="connsiteX6" fmla="*/ 0 w 1930363"/>
                  <a:gd name="connsiteY6" fmla="*/ 828637 h 1657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0363" h="1657274">
                    <a:moveTo>
                      <a:pt x="0" y="828637"/>
                    </a:moveTo>
                    <a:lnTo>
                      <a:pt x="414319" y="0"/>
                    </a:lnTo>
                    <a:lnTo>
                      <a:pt x="1516045" y="0"/>
                    </a:lnTo>
                    <a:lnTo>
                      <a:pt x="1930363" y="828637"/>
                    </a:lnTo>
                    <a:lnTo>
                      <a:pt x="1516045" y="1657274"/>
                    </a:lnTo>
                    <a:lnTo>
                      <a:pt x="414319" y="1657274"/>
                    </a:lnTo>
                    <a:lnTo>
                      <a:pt x="0" y="828637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hueOff val="-552920"/>
                  <a:satOff val="66502"/>
                  <a:lumOff val="7647"/>
                  <a:alphaOff val="0"/>
                </a:schemeClr>
              </a:lnRef>
              <a:fillRef idx="1">
                <a:schemeClr val="accent2">
                  <a:hueOff val="-552920"/>
                  <a:satOff val="66502"/>
                  <a:lumOff val="7647"/>
                  <a:alphaOff val="0"/>
                </a:schemeClr>
              </a:fillRef>
              <a:effectRef idx="0">
                <a:schemeClr val="accent2">
                  <a:hueOff val="-552920"/>
                  <a:satOff val="66502"/>
                  <a:lumOff val="7647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98970" tIns="274454" rIns="298970" bIns="274454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b="1" kern="1200" dirty="0"/>
                  <a:t>DOCUMENT</a:t>
                </a:r>
                <a:endParaRPr lang="en-US" sz="1600" b="1" kern="1200" dirty="0"/>
              </a:p>
            </p:txBody>
          </p:sp>
          <p:sp>
            <p:nvSpPr>
              <p:cNvPr id="27" name="Hexagon 26">
                <a:extLst>
                  <a:ext uri="{FF2B5EF4-FFF2-40B4-BE49-F238E27FC236}">
                    <a16:creationId xmlns:a16="http://schemas.microsoft.com/office/drawing/2014/main" id="{A69AE428-53C4-C546-8C6A-67D738723F39}"/>
                  </a:ext>
                </a:extLst>
              </p:cNvPr>
              <p:cNvSpPr/>
              <p:nvPr/>
            </p:nvSpPr>
            <p:spPr>
              <a:xfrm>
                <a:off x="8000070" y="3310021"/>
                <a:ext cx="225174" cy="194091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accent2">
                  <a:hueOff val="-491484"/>
                  <a:satOff val="59113"/>
                  <a:lumOff val="6797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9" name="Hexagon 28">
                <a:extLst>
                  <a:ext uri="{FF2B5EF4-FFF2-40B4-BE49-F238E27FC236}">
                    <a16:creationId xmlns:a16="http://schemas.microsoft.com/office/drawing/2014/main" id="{13C97C51-36BA-6A4C-839A-57F6E7BD2474}"/>
                  </a:ext>
                </a:extLst>
              </p:cNvPr>
              <p:cNvSpPr/>
              <p:nvPr/>
            </p:nvSpPr>
            <p:spPr>
              <a:xfrm>
                <a:off x="8389793" y="3483194"/>
                <a:ext cx="225174" cy="194091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accent2">
                  <a:hueOff val="-573398"/>
                  <a:satOff val="68966"/>
                  <a:lumOff val="793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3E07A1F-2733-B94C-8C3E-E1DAE9B6E1F0}"/>
              </a:ext>
            </a:extLst>
          </p:cNvPr>
          <p:cNvGrpSpPr/>
          <p:nvPr/>
        </p:nvGrpSpPr>
        <p:grpSpPr>
          <a:xfrm>
            <a:off x="1347174" y="1656268"/>
            <a:ext cx="5252717" cy="2580097"/>
            <a:chOff x="1347174" y="1656268"/>
            <a:chExt cx="5252717" cy="258009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9CE8D89-87F2-244D-A047-51AF148E7667}"/>
                </a:ext>
              </a:extLst>
            </p:cNvPr>
            <p:cNvGrpSpPr/>
            <p:nvPr/>
          </p:nvGrpSpPr>
          <p:grpSpPr>
            <a:xfrm>
              <a:off x="3008351" y="1657599"/>
              <a:ext cx="3591540" cy="2578766"/>
              <a:chOff x="3008351" y="1657599"/>
              <a:chExt cx="3591540" cy="2578766"/>
            </a:xfrm>
          </p:grpSpPr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57CF318A-B325-4C4C-A7C0-ADB4D0F1D6AE}"/>
                  </a:ext>
                </a:extLst>
              </p:cNvPr>
              <p:cNvSpPr/>
              <p:nvPr/>
            </p:nvSpPr>
            <p:spPr>
              <a:xfrm>
                <a:off x="3008351" y="2579091"/>
                <a:ext cx="1930363" cy="1657274"/>
              </a:xfrm>
              <a:custGeom>
                <a:avLst/>
                <a:gdLst>
                  <a:gd name="connsiteX0" fmla="*/ 0 w 1930363"/>
                  <a:gd name="connsiteY0" fmla="*/ 828637 h 1657274"/>
                  <a:gd name="connsiteX1" fmla="*/ 414319 w 1930363"/>
                  <a:gd name="connsiteY1" fmla="*/ 0 h 1657274"/>
                  <a:gd name="connsiteX2" fmla="*/ 1516045 w 1930363"/>
                  <a:gd name="connsiteY2" fmla="*/ 0 h 1657274"/>
                  <a:gd name="connsiteX3" fmla="*/ 1930363 w 1930363"/>
                  <a:gd name="connsiteY3" fmla="*/ 828637 h 1657274"/>
                  <a:gd name="connsiteX4" fmla="*/ 1516045 w 1930363"/>
                  <a:gd name="connsiteY4" fmla="*/ 1657274 h 1657274"/>
                  <a:gd name="connsiteX5" fmla="*/ 414319 w 1930363"/>
                  <a:gd name="connsiteY5" fmla="*/ 1657274 h 1657274"/>
                  <a:gd name="connsiteX6" fmla="*/ 0 w 1930363"/>
                  <a:gd name="connsiteY6" fmla="*/ 828637 h 1657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0363" h="1657274">
                    <a:moveTo>
                      <a:pt x="0" y="828637"/>
                    </a:moveTo>
                    <a:lnTo>
                      <a:pt x="414319" y="0"/>
                    </a:lnTo>
                    <a:lnTo>
                      <a:pt x="1516045" y="0"/>
                    </a:lnTo>
                    <a:lnTo>
                      <a:pt x="1930363" y="828637"/>
                    </a:lnTo>
                    <a:lnTo>
                      <a:pt x="1516045" y="1657274"/>
                    </a:lnTo>
                    <a:lnTo>
                      <a:pt x="414319" y="1657274"/>
                    </a:lnTo>
                    <a:lnTo>
                      <a:pt x="0" y="828637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hueOff val="-368613"/>
                  <a:satOff val="44335"/>
                  <a:lumOff val="5098"/>
                  <a:alphaOff val="0"/>
                </a:schemeClr>
              </a:lnRef>
              <a:fillRef idx="1">
                <a:schemeClr val="accent2">
                  <a:hueOff val="-368613"/>
                  <a:satOff val="44335"/>
                  <a:lumOff val="5098"/>
                  <a:alphaOff val="0"/>
                </a:schemeClr>
              </a:fillRef>
              <a:effectRef idx="0">
                <a:schemeClr val="accent2">
                  <a:hueOff val="-368613"/>
                  <a:satOff val="44335"/>
                  <a:lumOff val="509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98970" tIns="274454" rIns="298970" bIns="274454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kern="1200" dirty="0"/>
                  <a:t>CHARACTERIZE</a:t>
                </a:r>
                <a:endParaRPr lang="en-US" sz="1700" b="1" kern="1200" dirty="0"/>
              </a:p>
            </p:txBody>
          </p:sp>
          <p:sp>
            <p:nvSpPr>
              <p:cNvPr id="23" name="Hexagon 22">
                <a:extLst>
                  <a:ext uri="{FF2B5EF4-FFF2-40B4-BE49-F238E27FC236}">
                    <a16:creationId xmlns:a16="http://schemas.microsoft.com/office/drawing/2014/main" id="{82FC5E7D-3224-D143-B9E3-E4D3F470D182}"/>
                  </a:ext>
                </a:extLst>
              </p:cNvPr>
              <p:cNvSpPr/>
              <p:nvPr/>
            </p:nvSpPr>
            <p:spPr>
              <a:xfrm>
                <a:off x="4330742" y="2610410"/>
                <a:ext cx="225174" cy="194091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accent2">
                  <a:hueOff val="-327656"/>
                  <a:satOff val="39409"/>
                  <a:lumOff val="4532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4" name="Hexagon 23">
                <a:extLst>
                  <a:ext uri="{FF2B5EF4-FFF2-40B4-BE49-F238E27FC236}">
                    <a16:creationId xmlns:a16="http://schemas.microsoft.com/office/drawing/2014/main" id="{433F4E39-7D21-A447-8E0D-B014EA88C4F4}"/>
                  </a:ext>
                </a:extLst>
              </p:cNvPr>
              <p:cNvSpPr/>
              <p:nvPr/>
            </p:nvSpPr>
            <p:spPr>
              <a:xfrm>
                <a:off x="4669528" y="1657599"/>
                <a:ext cx="1930363" cy="1657274"/>
              </a:xfrm>
              <a:prstGeom prst="hexagon">
                <a:avLst>
                  <a:gd name="adj" fmla="val 25000"/>
                  <a:gd name="vf" fmla="val 115470"/>
                </a:avLst>
              </a:prstGeom>
              <a:blipFill>
                <a:blip r:embed="rId8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accent2">
                  <a:hueOff val="-368613"/>
                  <a:satOff val="44335"/>
                  <a:lumOff val="5098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" name="Hexagon 24">
                <a:extLst>
                  <a:ext uri="{FF2B5EF4-FFF2-40B4-BE49-F238E27FC236}">
                    <a16:creationId xmlns:a16="http://schemas.microsoft.com/office/drawing/2014/main" id="{55D85BBF-0936-E746-8FED-F21034629E65}"/>
                  </a:ext>
                </a:extLst>
              </p:cNvPr>
              <p:cNvSpPr/>
              <p:nvPr/>
            </p:nvSpPr>
            <p:spPr>
              <a:xfrm>
                <a:off x="4723774" y="2392058"/>
                <a:ext cx="225174" cy="194091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accent2">
                  <a:hueOff val="-409570"/>
                  <a:satOff val="49261"/>
                  <a:lumOff val="5664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pic>
          <p:nvPicPr>
            <p:cNvPr id="45" name="Picture 44" descr="A person flying through the air on a dirt road&#10;&#10;Description automatically generated">
              <a:extLst>
                <a:ext uri="{FF2B5EF4-FFF2-40B4-BE49-F238E27FC236}">
                  <a16:creationId xmlns:a16="http://schemas.microsoft.com/office/drawing/2014/main" id="{EA4AD713-4070-F448-9394-A2B3EF459D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47174" y="1656268"/>
              <a:ext cx="1921151" cy="1690030"/>
            </a:xfrm>
            <a:prstGeom prst="hexagon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</p:pic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012FD1C9-C57C-4343-BDBE-C69F87246A0B}"/>
                </a:ext>
              </a:extLst>
            </p:cNvPr>
            <p:cNvSpPr/>
            <p:nvPr/>
          </p:nvSpPr>
          <p:spPr>
            <a:xfrm rot="7035132">
              <a:off x="3373707" y="2612368"/>
              <a:ext cx="225174" cy="194091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2">
                <a:hueOff val="-409570"/>
                <a:satOff val="49261"/>
                <a:lumOff val="5664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5F6C9AB4-F36A-964A-9AA0-B1CAFD2BF1D4}"/>
                </a:ext>
              </a:extLst>
            </p:cNvPr>
            <p:cNvSpPr/>
            <p:nvPr/>
          </p:nvSpPr>
          <p:spPr>
            <a:xfrm>
              <a:off x="2997325" y="2407452"/>
              <a:ext cx="225174" cy="194091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2">
                <a:hueOff val="-409570"/>
                <a:satOff val="49261"/>
                <a:lumOff val="5664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302448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415</Words>
  <Application>Microsoft Office PowerPoint</Application>
  <PresentationFormat>Widescreen</PresentationFormat>
  <Paragraphs>113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Building a Shiny App to Explore Your Complex Data</vt:lpstr>
      <vt:lpstr>Outline</vt:lpstr>
      <vt:lpstr>What is Shiny?</vt:lpstr>
      <vt:lpstr>How does it work?</vt:lpstr>
      <vt:lpstr>What do Shiny apps look like?</vt:lpstr>
      <vt:lpstr>What input options are available?</vt:lpstr>
      <vt:lpstr>How am I using Shiny apps?</vt:lpstr>
      <vt:lpstr>How am I using Shiny apps?</vt:lpstr>
      <vt:lpstr>PowerPoint Presentation</vt:lpstr>
      <vt:lpstr>PowerPoint Presentation</vt:lpstr>
      <vt:lpstr>GRIN-Global Database Structure</vt:lpstr>
      <vt:lpstr>PowerPoint Presentation</vt:lpstr>
      <vt:lpstr>PowerPoint Presentation</vt:lpstr>
      <vt:lpstr>PowerPoint Presentation</vt:lpstr>
      <vt:lpstr>Where do I put my Shiny app?</vt:lpstr>
      <vt:lpstr>Where do I go from here?</vt:lpstr>
      <vt:lpstr>vivian.bernau@usda.gov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North Central Regional Plant Introduction Station</dc:title>
  <dc:creator>Bernau, Vivian [AGRON]</dc:creator>
  <cp:lastModifiedBy>Bernau, Vivian - ARS</cp:lastModifiedBy>
  <cp:revision>79</cp:revision>
  <cp:lastPrinted>2019-07-31T20:29:33Z</cp:lastPrinted>
  <dcterms:created xsi:type="dcterms:W3CDTF">2019-05-24T21:38:40Z</dcterms:created>
  <dcterms:modified xsi:type="dcterms:W3CDTF">2019-09-09T17:36:01Z</dcterms:modified>
</cp:coreProperties>
</file>