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2" r:id="rId5"/>
    <p:sldId id="259" r:id="rId6"/>
    <p:sldId id="257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AE16-D82B-49AD-9E4B-DC016F64396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A9EF-C1F4-48B2-90D3-0C0AB768D72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192.168.1.200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number = Int32.Parse(</a:t>
            </a:r>
            <a:r>
              <a:rPr lang="en-US" dirty="0" err="1"/>
              <a:t>tb_Input.Text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if (number == 0)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нуль";</a:t>
            </a:r>
          </a:p>
          <a:p>
            <a:pPr marL="0" indent="0">
              <a:buNone/>
            </a:pPr>
            <a:r>
              <a:rPr lang="en-US" dirty="0"/>
              <a:t>            } else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rtb_Result.Text</a:t>
            </a:r>
            <a:r>
              <a:rPr lang="en-US" dirty="0"/>
              <a:t> = "</a:t>
            </a:r>
            <a:r>
              <a:rPr lang="uk-UA" dirty="0"/>
              <a:t>Ви ввели число відмінне від нуля";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005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RichTextBox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rtb_Result</a:t>
            </a:r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ÑÐ¼Ð¾Ð²Ð½Ð° ÑÑÐ½ÐºÑÑÑ Ð±Ð»Ð¾Ðº ÑÑÐµÐ¼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457200"/>
            <a:ext cx="10074275" cy="61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і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KeyPress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57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2.wp.com/vscode.ru/wp-content/uploads/2015/12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3" y="278793"/>
            <a:ext cx="11420475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Перевірка на введення чисел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92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Перевірка на введення чисел і </a:t>
            </a:r>
            <a:r>
              <a:rPr lang="en-US" b="1" dirty="0" smtClean="0"/>
              <a:t>Backspace</a:t>
            </a:r>
            <a:endParaRPr lang="en-US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(number) &amp;&amp; number != 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99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number = </a:t>
            </a:r>
            <a:r>
              <a:rPr lang="en-US" dirty="0" err="1"/>
              <a:t>e.KeyChar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if ((number &lt; 48 || number &gt; 57) &amp;&amp; number !=8)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Color.Pink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timer1.Enabled = true;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757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Зміна на білий колір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void timer1_Tick(object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tb_Input.BackColor</a:t>
            </a:r>
            <a:r>
              <a:rPr lang="en-US" dirty="0"/>
              <a:t> = 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timer1.Enabled =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71795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166</Words>
  <Application>Microsoft Office PowerPoint</Application>
  <PresentationFormat>Широкий екран</PresentationFormat>
  <Paragraphs>40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192.168.1.200</vt:lpstr>
      <vt:lpstr>RichTextBox</vt:lpstr>
      <vt:lpstr>Презентація PowerPoint</vt:lpstr>
      <vt:lpstr>Презентація PowerPoint</vt:lpstr>
      <vt:lpstr>Презентація PowerPoint</vt:lpstr>
      <vt:lpstr>Перевірка на введення чисел</vt:lpstr>
      <vt:lpstr>Перевірка на введення чисел і Backspace</vt:lpstr>
      <vt:lpstr>Презентація PowerPoint</vt:lpstr>
      <vt:lpstr>Зміна на білий колір</vt:lpstr>
      <vt:lpstr>Презентація PowerPoint</vt:lpstr>
    </vt:vector>
  </TitlesOfParts>
  <Company>30ztua@gmail.com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RichTextBox</dc:title>
  <dc:creator>ЗОШ №30</dc:creator>
  <cp:lastModifiedBy>ЗОШ №30</cp:lastModifiedBy>
  <cp:revision>8</cp:revision>
  <dcterms:created xsi:type="dcterms:W3CDTF">2018-03-26T06:25:35Z</dcterms:created>
  <dcterms:modified xsi:type="dcterms:W3CDTF">2018-03-26T13:45:51Z</dcterms:modified>
</cp:coreProperties>
</file>