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8" r:id="rId3"/>
    <p:sldId id="256" r:id="rId4"/>
    <p:sldId id="263" r:id="rId5"/>
    <p:sldId id="267" r:id="rId6"/>
    <p:sldId id="262" r:id="rId7"/>
    <p:sldId id="259" r:id="rId8"/>
    <p:sldId id="257" r:id="rId9"/>
    <p:sldId id="260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E16-D82B-49AD-9E4B-DC016F64396E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A9EF-C1F4-48B2-90D3-0C0AB768D72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9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E16-D82B-49AD-9E4B-DC016F64396E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A9EF-C1F4-48B2-90D3-0C0AB768D72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8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E16-D82B-49AD-9E4B-DC016F64396E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A9EF-C1F4-48B2-90D3-0C0AB768D72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1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E16-D82B-49AD-9E4B-DC016F64396E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A9EF-C1F4-48B2-90D3-0C0AB768D72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4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E16-D82B-49AD-9E4B-DC016F64396E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A9EF-C1F4-48B2-90D3-0C0AB768D72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4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E16-D82B-49AD-9E4B-DC016F64396E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A9EF-C1F4-48B2-90D3-0C0AB768D72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9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E16-D82B-49AD-9E4B-DC016F64396E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A9EF-C1F4-48B2-90D3-0C0AB768D72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9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E16-D82B-49AD-9E4B-DC016F64396E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A9EF-C1F4-48B2-90D3-0C0AB768D72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6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E16-D82B-49AD-9E4B-DC016F64396E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A9EF-C1F4-48B2-90D3-0C0AB768D72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3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E16-D82B-49AD-9E4B-DC016F64396E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A9EF-C1F4-48B2-90D3-0C0AB768D72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E16-D82B-49AD-9E4B-DC016F64396E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A9EF-C1F4-48B2-90D3-0C0AB768D72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4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DAE16-D82B-49AD-9E4B-DC016F64396E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FA9EF-C1F4-48B2-90D3-0C0AB768D72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1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67686"/>
          </a:xfrm>
        </p:spPr>
        <p:txBody>
          <a:bodyPr>
            <a:normAutofit fontScale="90000"/>
          </a:bodyPr>
          <a:lstStyle/>
          <a:p>
            <a:r>
              <a:rPr lang="en-US" sz="11500" dirty="0" smtClean="0"/>
              <a:t>192.168.1.200</a:t>
            </a:r>
            <a:br>
              <a:rPr lang="en-US" sz="11500" dirty="0" smtClean="0"/>
            </a:br>
            <a:r>
              <a:rPr lang="uk-UA" sz="11500" dirty="0" smtClean="0"/>
              <a:t>Завдання 9</a:t>
            </a:r>
            <a:r>
              <a:rPr lang="en-US" sz="11500" dirty="0" smtClean="0"/>
              <a:t/>
            </a:r>
            <a:br>
              <a:rPr lang="en-US" sz="11500" dirty="0" smtClean="0"/>
            </a:b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36250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char number = </a:t>
            </a:r>
            <a:r>
              <a:rPr lang="en-US" dirty="0" err="1"/>
              <a:t>e.KeyChar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</a:t>
            </a:r>
          </a:p>
          <a:p>
            <a:pPr marL="0" indent="0">
              <a:buNone/>
            </a:pPr>
            <a:r>
              <a:rPr lang="en-US" dirty="0"/>
              <a:t>            if ((number &lt; 48 || number &gt; 57) &amp;&amp; number !=8)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e.Handled</a:t>
            </a:r>
            <a:r>
              <a:rPr lang="en-US" dirty="0"/>
              <a:t> = true;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tb_Input.BackColor</a:t>
            </a:r>
            <a:r>
              <a:rPr lang="en-US" dirty="0"/>
              <a:t> = </a:t>
            </a:r>
            <a:r>
              <a:rPr lang="en-US" dirty="0" err="1"/>
              <a:t>Color.Pink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timer1.Enabled = true;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757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Зміна на білий колір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private void timer1_Tick(object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tb_Input.BackColor</a:t>
            </a:r>
            <a:r>
              <a:rPr lang="en-US" dirty="0"/>
              <a:t> = </a:t>
            </a:r>
            <a:r>
              <a:rPr lang="en-US" dirty="0" err="1"/>
              <a:t>Color.White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timer1.Enabled = false;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417179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number = Int32.Parse(</a:t>
            </a:r>
            <a:r>
              <a:rPr lang="en-US" dirty="0" err="1"/>
              <a:t>tb_Input.Text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if (number == 0)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rtb_Result.Text</a:t>
            </a:r>
            <a:r>
              <a:rPr lang="en-US" dirty="0"/>
              <a:t> = "</a:t>
            </a:r>
            <a:r>
              <a:rPr lang="uk-UA" dirty="0"/>
              <a:t>Ви ввели нуль";</a:t>
            </a:r>
          </a:p>
          <a:p>
            <a:pPr marL="0" indent="0">
              <a:buNone/>
            </a:pPr>
            <a:r>
              <a:rPr lang="en-US" dirty="0"/>
              <a:t>            } else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rtb_Result.Text</a:t>
            </a:r>
            <a:r>
              <a:rPr lang="en-US" dirty="0"/>
              <a:t> = "</a:t>
            </a:r>
            <a:r>
              <a:rPr lang="uk-UA" dirty="0"/>
              <a:t>Ви ввели число відмінне від нуля";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190051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192.168.1.200/validator/tasks/02_Button_09/target_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484" y="219892"/>
            <a:ext cx="42672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82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RichTextBox</a:t>
            </a:r>
            <a:endParaRPr lang="en-US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rtb_Result</a:t>
            </a:r>
            <a:endParaRPr lang="en-US" sz="4800" dirty="0" smtClean="0"/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161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Ð ÐµÐ·ÑÐ»ÑÑÐ°Ñ Ð¿Ð¾ÑÑÐºÑ Ð·Ð¾Ð±ÑÐ°Ð¶ÐµÐ½Ñ Ð·Ð° Ð·Ð°Ð¿Ð¸ÑÐ¾Ð¼ &quot;ÑÐ¼Ð¾Ð²Ð½Ð° ÑÑÐ½ÐºÑÑÑ Ð±Ð»Ð¾Ðº ÑÑÐµÐ¼Ð°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457200"/>
            <a:ext cx="10074275" cy="612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40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ÑÐ°Ñ Ð¿Ð¾ÑÑÐºÑ Ð·Ð¾Ð±ÑÐ°Ð¶ÐµÐ½Ñ Ð·Ð° Ð·Ð°Ð¿Ð¸ÑÐ¾Ð¼ &quot;if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250" y="445996"/>
            <a:ext cx="4651556" cy="585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76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tb_Input</a:t>
            </a:r>
            <a:endParaRPr lang="en-US" dirty="0"/>
          </a:p>
        </p:txBody>
      </p:sp>
      <p:sp>
        <p:nvSpPr>
          <p:cNvPr id="4" name="Підзаголовок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KeyPress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9570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2.wp.com/vscode.ru/wp-content/uploads/2015/12/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53" y="278793"/>
            <a:ext cx="11420475" cy="561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47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Перевірка на введення чисел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char number = </a:t>
            </a:r>
            <a:r>
              <a:rPr lang="en-US" dirty="0" err="1"/>
              <a:t>e.KeyChar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if (!</a:t>
            </a:r>
            <a:r>
              <a:rPr lang="en-US" dirty="0" err="1"/>
              <a:t>Char.IsDigit</a:t>
            </a:r>
            <a:r>
              <a:rPr lang="en-US" dirty="0"/>
              <a:t>(number</a:t>
            </a:r>
            <a:r>
              <a:rPr lang="en-US" dirty="0" smtClean="0"/>
              <a:t>))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e.Handled</a:t>
            </a:r>
            <a:r>
              <a:rPr lang="en-US" dirty="0"/>
              <a:t> = true;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359280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 smtClean="0"/>
              <a:t>Перевірка на введення чисел і </a:t>
            </a:r>
            <a:r>
              <a:rPr lang="en-US" b="1" dirty="0" smtClean="0"/>
              <a:t>Backspace</a:t>
            </a:r>
            <a:endParaRPr lang="en-US" b="1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char number = </a:t>
            </a:r>
            <a:r>
              <a:rPr lang="en-US" dirty="0" err="1"/>
              <a:t>e.KeyChar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if (!</a:t>
            </a:r>
            <a:r>
              <a:rPr lang="en-US" dirty="0" err="1"/>
              <a:t>Char.IsDigit</a:t>
            </a:r>
            <a:r>
              <a:rPr lang="en-US" dirty="0"/>
              <a:t>(number) &amp;&amp; number != 8)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e.Handled</a:t>
            </a:r>
            <a:r>
              <a:rPr lang="en-US" dirty="0"/>
              <a:t> = true;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419991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167</Words>
  <Application>Microsoft Office PowerPoint</Application>
  <PresentationFormat>Широкий екран</PresentationFormat>
  <Paragraphs>41</Paragraphs>
  <Slides>12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192.168.1.200 Завдання 9 </vt:lpstr>
      <vt:lpstr>Презентація PowerPoint</vt:lpstr>
      <vt:lpstr>RichTextBox</vt:lpstr>
      <vt:lpstr>Презентація PowerPoint</vt:lpstr>
      <vt:lpstr>Презентація PowerPoint</vt:lpstr>
      <vt:lpstr>tb_Input</vt:lpstr>
      <vt:lpstr>Презентація PowerPoint</vt:lpstr>
      <vt:lpstr>Перевірка на введення чисел</vt:lpstr>
      <vt:lpstr>Перевірка на введення чисел і Backspace</vt:lpstr>
      <vt:lpstr>Презентація PowerPoint</vt:lpstr>
      <vt:lpstr>Зміна на білий колір</vt:lpstr>
      <vt:lpstr>Презентація PowerPoint</vt:lpstr>
    </vt:vector>
  </TitlesOfParts>
  <Company>30ztua@gmail.com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RichTextBox</dc:title>
  <dc:creator>ЗОШ №30</dc:creator>
  <cp:lastModifiedBy>ЗОШ №30</cp:lastModifiedBy>
  <cp:revision>11</cp:revision>
  <dcterms:created xsi:type="dcterms:W3CDTF">2018-03-26T06:25:35Z</dcterms:created>
  <dcterms:modified xsi:type="dcterms:W3CDTF">2018-03-28T09:09:44Z</dcterms:modified>
</cp:coreProperties>
</file>