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0.xml" ContentType="application/vnd.openxmlformats-officedocument.presentationml.tags+xml"/>
  <Override PartName="/ppt/tags/tag41.xml" ContentType="application/vnd.openxmlformats-officedocument.presentationml.tags+xml"/>
  <Override PartName="/ppt/notesSlides/notesSlide1.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77" r:id="rId1"/>
  </p:sldMasterIdLst>
  <p:notesMasterIdLst>
    <p:notesMasterId r:id="rId8"/>
  </p:notesMasterIdLst>
  <p:handoutMasterIdLst>
    <p:handoutMasterId r:id="rId9"/>
  </p:handoutMasterIdLst>
  <p:sldIdLst>
    <p:sldId id="904" r:id="rId2"/>
    <p:sldId id="906" r:id="rId3"/>
    <p:sldId id="922" r:id="rId4"/>
    <p:sldId id="941" r:id="rId5"/>
    <p:sldId id="942" r:id="rId6"/>
    <p:sldId id="940" r:id="rId7"/>
  </p:sldIdLst>
  <p:sldSz cx="11949113" cy="6721475"/>
  <p:notesSz cx="7315200" cy="9601200"/>
  <p:custDataLst>
    <p:tags r:id="rId10"/>
  </p:custDataLst>
  <p:defaultTextStyle>
    <a:defPPr>
      <a:defRPr lang="en-US"/>
    </a:defPPr>
    <a:lvl1pPr algn="l" rtl="0" fontAlgn="base">
      <a:spcBef>
        <a:spcPct val="0"/>
      </a:spcBef>
      <a:spcAft>
        <a:spcPct val="0"/>
      </a:spcAft>
      <a:defRPr sz="1600" kern="1200">
        <a:solidFill>
          <a:schemeClr val="tx1"/>
        </a:solidFill>
        <a:latin typeface="Arial" charset="0"/>
        <a:ea typeface="+mn-ea"/>
        <a:cs typeface="+mn-cs"/>
      </a:defRPr>
    </a:lvl1pPr>
    <a:lvl2pPr marL="457200" algn="l" rtl="0" fontAlgn="base">
      <a:spcBef>
        <a:spcPct val="0"/>
      </a:spcBef>
      <a:spcAft>
        <a:spcPct val="0"/>
      </a:spcAft>
      <a:defRPr sz="1600" kern="1200">
        <a:solidFill>
          <a:schemeClr val="tx1"/>
        </a:solidFill>
        <a:latin typeface="Arial" charset="0"/>
        <a:ea typeface="+mn-ea"/>
        <a:cs typeface="+mn-cs"/>
      </a:defRPr>
    </a:lvl2pPr>
    <a:lvl3pPr marL="914400" algn="l" rtl="0" fontAlgn="base">
      <a:spcBef>
        <a:spcPct val="0"/>
      </a:spcBef>
      <a:spcAft>
        <a:spcPct val="0"/>
      </a:spcAft>
      <a:defRPr sz="1600" kern="1200">
        <a:solidFill>
          <a:schemeClr val="tx1"/>
        </a:solidFill>
        <a:latin typeface="Arial" charset="0"/>
        <a:ea typeface="+mn-ea"/>
        <a:cs typeface="+mn-cs"/>
      </a:defRPr>
    </a:lvl3pPr>
    <a:lvl4pPr marL="1371600" algn="l" rtl="0" fontAlgn="base">
      <a:spcBef>
        <a:spcPct val="0"/>
      </a:spcBef>
      <a:spcAft>
        <a:spcPct val="0"/>
      </a:spcAft>
      <a:defRPr sz="1600" kern="1200">
        <a:solidFill>
          <a:schemeClr val="tx1"/>
        </a:solidFill>
        <a:latin typeface="Arial" charset="0"/>
        <a:ea typeface="+mn-ea"/>
        <a:cs typeface="+mn-cs"/>
      </a:defRPr>
    </a:lvl4pPr>
    <a:lvl5pPr marL="1828800" algn="l" rtl="0" fontAlgn="base">
      <a:spcBef>
        <a:spcPct val="0"/>
      </a:spcBef>
      <a:spcAft>
        <a:spcPct val="0"/>
      </a:spcAft>
      <a:defRPr sz="1600" kern="1200">
        <a:solidFill>
          <a:schemeClr val="tx1"/>
        </a:solidFill>
        <a:latin typeface="Arial" charset="0"/>
        <a:ea typeface="+mn-ea"/>
        <a:cs typeface="+mn-cs"/>
      </a:defRPr>
    </a:lvl5pPr>
    <a:lvl6pPr marL="2286000" algn="l" defTabSz="914400" rtl="0" eaLnBrk="1" latinLnBrk="0" hangingPunct="1">
      <a:defRPr sz="1600" kern="1200">
        <a:solidFill>
          <a:schemeClr val="tx1"/>
        </a:solidFill>
        <a:latin typeface="Arial" charset="0"/>
        <a:ea typeface="+mn-ea"/>
        <a:cs typeface="+mn-cs"/>
      </a:defRPr>
    </a:lvl6pPr>
    <a:lvl7pPr marL="2743200" algn="l" defTabSz="914400" rtl="0" eaLnBrk="1" latinLnBrk="0" hangingPunct="1">
      <a:defRPr sz="1600" kern="1200">
        <a:solidFill>
          <a:schemeClr val="tx1"/>
        </a:solidFill>
        <a:latin typeface="Arial" charset="0"/>
        <a:ea typeface="+mn-ea"/>
        <a:cs typeface="+mn-cs"/>
      </a:defRPr>
    </a:lvl7pPr>
    <a:lvl8pPr marL="3200400" algn="l" defTabSz="914400" rtl="0" eaLnBrk="1" latinLnBrk="0" hangingPunct="1">
      <a:defRPr sz="1600" kern="1200">
        <a:solidFill>
          <a:schemeClr val="tx1"/>
        </a:solidFill>
        <a:latin typeface="Arial" charset="0"/>
        <a:ea typeface="+mn-ea"/>
        <a:cs typeface="+mn-cs"/>
      </a:defRPr>
    </a:lvl8pPr>
    <a:lvl9pPr marL="3657600" algn="l" defTabSz="914400" rtl="0" eaLnBrk="1" latinLnBrk="0" hangingPunct="1">
      <a:defRPr sz="1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17" userDrawn="1">
          <p15:clr>
            <a:srgbClr val="A4A3A4"/>
          </p15:clr>
        </p15:guide>
        <p15:guide id="2" pos="3763" userDrawn="1">
          <p15:clr>
            <a:srgbClr val="A4A3A4"/>
          </p15:clr>
        </p15:guide>
      </p15:sldGuideLst>
    </p:ext>
    <p:ext uri="{2D200454-40CA-4A62-9FC3-DE9A4176ACB9}">
      <p15:notesGuideLst xmlns:p15="http://schemas.microsoft.com/office/powerpoint/2012/main">
        <p15:guide id="1" orient="horz" pos="4524" userDrawn="1">
          <p15:clr>
            <a:srgbClr val="A4A3A4"/>
          </p15:clr>
        </p15:guide>
        <p15:guide id="2" pos="3152" userDrawn="1">
          <p15:clr>
            <a:srgbClr val="A4A3A4"/>
          </p15:clr>
        </p15:guide>
        <p15:guide id="3" orient="horz" pos="3024">
          <p15:clr>
            <a:srgbClr val="A4A3A4"/>
          </p15:clr>
        </p15:guide>
        <p15:guide id="4"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C5C5"/>
    <a:srgbClr val="CC092F"/>
    <a:srgbClr val="3472F0"/>
    <a:srgbClr val="00527F"/>
    <a:srgbClr val="858585"/>
    <a:srgbClr val="013E65"/>
    <a:srgbClr val="6F6F6F"/>
    <a:srgbClr val="F69490"/>
    <a:srgbClr val="396DD3"/>
    <a:srgbClr val="9BD7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90" autoAdjust="0"/>
    <p:restoredTop sz="96856" autoAdjust="0"/>
  </p:normalViewPr>
  <p:slideViewPr>
    <p:cSldViewPr snapToGrid="0" snapToObjects="1">
      <p:cViewPr varScale="1">
        <p:scale>
          <a:sx n="116" d="100"/>
          <a:sy n="116" d="100"/>
        </p:scale>
        <p:origin x="126" y="510"/>
      </p:cViewPr>
      <p:guideLst>
        <p:guide orient="horz" pos="2117"/>
        <p:guide pos="3763"/>
      </p:guideLst>
    </p:cSldViewPr>
  </p:slideViewPr>
  <p:outlineViewPr>
    <p:cViewPr>
      <p:scale>
        <a:sx n="33" d="100"/>
        <a:sy n="33" d="100"/>
      </p:scale>
      <p:origin x="0" y="0"/>
    </p:cViewPr>
  </p:outlineViewPr>
  <p:notesTextViewPr>
    <p:cViewPr>
      <p:scale>
        <a:sx n="1" d="1"/>
        <a:sy n="1" d="1"/>
      </p:scale>
      <p:origin x="0" y="0"/>
    </p:cViewPr>
  </p:notesTextViewPr>
  <p:sorterViewPr>
    <p:cViewPr>
      <p:scale>
        <a:sx n="75" d="100"/>
        <a:sy n="75" d="100"/>
      </p:scale>
      <p:origin x="0" y="0"/>
    </p:cViewPr>
  </p:sorterViewPr>
  <p:notesViewPr>
    <p:cSldViewPr snapToGrid="0" snapToObjects="1">
      <p:cViewPr varScale="1">
        <p:scale>
          <a:sx n="59" d="100"/>
          <a:sy n="59" d="100"/>
        </p:scale>
        <p:origin x="3216" y="82"/>
      </p:cViewPr>
      <p:guideLst>
        <p:guide orient="horz" pos="4524"/>
        <p:guide pos="3152"/>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91562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idx="2"/>
          </p:nvPr>
        </p:nvSpPr>
        <p:spPr bwMode="auto">
          <a:xfrm>
            <a:off x="-92075" y="601663"/>
            <a:ext cx="7507288" cy="422433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3" name="Rectangle 3"/>
          <p:cNvSpPr>
            <a:spLocks noGrp="1" noChangeArrowheads="1"/>
          </p:cNvSpPr>
          <p:nvPr>
            <p:ph type="body" sz="quarter" idx="3"/>
          </p:nvPr>
        </p:nvSpPr>
        <p:spPr bwMode="auto">
          <a:xfrm>
            <a:off x="592379" y="5159107"/>
            <a:ext cx="6233763"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127" name="Rectangle 7"/>
          <p:cNvSpPr>
            <a:spLocks noGrp="1" noChangeArrowheads="1"/>
          </p:cNvSpPr>
          <p:nvPr>
            <p:ph type="sldNum" sz="quarter" idx="5"/>
          </p:nvPr>
        </p:nvSpPr>
        <p:spPr bwMode="auto">
          <a:xfrm>
            <a:off x="6528233" y="9227281"/>
            <a:ext cx="58032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spAutoFit/>
          </a:bodyPr>
          <a:lstStyle>
            <a:lvl1pPr algn="r">
              <a:defRPr sz="1200"/>
            </a:lvl1pPr>
          </a:lstStyle>
          <a:p>
            <a:pPr>
              <a:defRPr/>
            </a:pPr>
            <a:fld id="{3C3A632B-FBDE-46D4-BF6F-6D14421E6342}" type="slidenum">
              <a:rPr lang="en-US"/>
              <a:pPr>
                <a:defRPr/>
              </a:pPr>
              <a:t>‹#›</a:t>
            </a:fld>
            <a:endParaRPr lang="en-US" dirty="0"/>
          </a:p>
        </p:txBody>
      </p:sp>
      <p:sp>
        <p:nvSpPr>
          <p:cNvPr id="5128" name="doc id"/>
          <p:cNvSpPr>
            <a:spLocks noGrp="1" noChangeArrowheads="1"/>
          </p:cNvSpPr>
          <p:nvPr>
            <p:ph type="ftr" sz="quarter" idx="4"/>
          </p:nvPr>
        </p:nvSpPr>
        <p:spPr bwMode="auto">
          <a:xfrm>
            <a:off x="7108493" y="103073"/>
            <a:ext cx="6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prstTxWarp prst="textNoShape">
              <a:avLst/>
            </a:prstTxWarp>
            <a:spAutoFit/>
          </a:bodyPr>
          <a:lstStyle>
            <a:lvl1pPr algn="r">
              <a:defRPr sz="800"/>
            </a:lvl1pPr>
          </a:lstStyle>
          <a:p>
            <a:pPr>
              <a:defRPr/>
            </a:pPr>
            <a:endParaRPr lang="en-US" dirty="0"/>
          </a:p>
        </p:txBody>
      </p:sp>
    </p:spTree>
    <p:extLst>
      <p:ext uri="{BB962C8B-B14F-4D97-AF65-F5344CB8AC3E}">
        <p14:creationId xmlns:p14="http://schemas.microsoft.com/office/powerpoint/2010/main" val="3303025599"/>
      </p:ext>
    </p:extLst>
  </p:cSld>
  <p:clrMap bg1="lt1" tx1="dk1" bg2="lt2" tx2="dk2" accent1="accent1" accent2="accent2" accent3="accent3" accent4="accent4" accent5="accent5" accent6="accent6" hlink="hlink" folHlink="folHlink"/>
  <p:hf hdr="0" ftr="0" dt="0"/>
  <p:notesStyle>
    <a:lvl1pPr algn="l" defTabSz="895350" rtl="0" eaLnBrk="0" fontAlgn="base" hangingPunct="0">
      <a:spcBef>
        <a:spcPct val="0"/>
      </a:spcBef>
      <a:spcAft>
        <a:spcPct val="0"/>
      </a:spcAft>
      <a:buClr>
        <a:schemeClr val="tx2"/>
      </a:buClr>
      <a:defRPr sz="1600" kern="1200">
        <a:solidFill>
          <a:schemeClr val="tx1"/>
        </a:solidFill>
        <a:latin typeface="Arial" charset="0"/>
        <a:ea typeface="+mn-ea"/>
        <a:cs typeface="+mn-cs"/>
      </a:defRPr>
    </a:lvl1pPr>
    <a:lvl2pPr marL="117475" indent="-115888" algn="l" defTabSz="895350"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charset="0"/>
        <a:ea typeface="+mn-ea"/>
        <a:cs typeface="+mn-cs"/>
      </a:defRPr>
    </a:lvl2pPr>
    <a:lvl3pPr marL="300038" indent="-180975" algn="l" defTabSz="895350" rtl="0" eaLnBrk="0" fontAlgn="base" hangingPunct="0">
      <a:spcBef>
        <a:spcPct val="0"/>
      </a:spcBef>
      <a:spcAft>
        <a:spcPct val="0"/>
      </a:spcAft>
      <a:buClr>
        <a:schemeClr val="tx2"/>
      </a:buClr>
      <a:buSzPct val="120000"/>
      <a:buFont typeface="Arial" charset="0"/>
      <a:buChar char="–"/>
      <a:defRPr sz="1600" kern="1200">
        <a:solidFill>
          <a:schemeClr val="tx1"/>
        </a:solidFill>
        <a:latin typeface="Arial" charset="0"/>
        <a:ea typeface="+mn-ea"/>
        <a:cs typeface="+mn-cs"/>
      </a:defRPr>
    </a:lvl3pPr>
    <a:lvl4pPr marL="427038" indent="-125413" algn="l" defTabSz="895350" rtl="0" eaLnBrk="0" fontAlgn="base" hangingPunct="0">
      <a:spcBef>
        <a:spcPct val="0"/>
      </a:spcBef>
      <a:spcAft>
        <a:spcPct val="0"/>
      </a:spcAft>
      <a:buClr>
        <a:schemeClr val="tx2"/>
      </a:buClr>
      <a:buFont typeface="Arial" charset="0"/>
      <a:buChar char="▫"/>
      <a:defRPr sz="1600" kern="1200">
        <a:solidFill>
          <a:schemeClr val="tx1"/>
        </a:solidFill>
        <a:latin typeface="Arial" charset="0"/>
        <a:ea typeface="+mn-ea"/>
        <a:cs typeface="+mn-cs"/>
      </a:defRPr>
    </a:lvl4pPr>
    <a:lvl5pPr marL="542925" indent="-114300" algn="l" defTabSz="895350" rtl="0" eaLnBrk="0" fontAlgn="base" hangingPunct="0">
      <a:spcBef>
        <a:spcPct val="0"/>
      </a:spcBef>
      <a:spcAft>
        <a:spcPct val="0"/>
      </a:spcAft>
      <a:buClr>
        <a:schemeClr val="tx2"/>
      </a:buClr>
      <a:buSzPct val="89000"/>
      <a:buFont typeface="Arial" charset="0"/>
      <a:buChar char="-"/>
      <a:defRPr sz="16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35.xml"/><Relationship Id="rId7" Type="http://schemas.openxmlformats.org/officeDocument/2006/relationships/oleObject" Target="../embeddings/oleObject3.bin"/><Relationship Id="rId2" Type="http://schemas.openxmlformats.org/officeDocument/2006/relationships/tags" Target="../tags/tag34.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vmlDrawing" Target="../drawings/vmlDrawing3.vml"/><Relationship Id="rId6" Type="http://schemas.openxmlformats.org/officeDocument/2006/relationships/image" Target="../media/image3.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vmlDrawing" Target="../drawings/vmlDrawing4.vml"/><Relationship Id="rId6" Type="http://schemas.openxmlformats.org/officeDocument/2006/relationships/image" Target="../media/image4.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325373830"/>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89328"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2118" y="1589"/>
                        <a:ext cx="2116" cy="1587"/>
                      </a:xfrm>
                      <a:prstGeom prst="rect">
                        <a:avLst/>
                      </a:prstGeom>
                    </p:spPr>
                  </p:pic>
                </p:oleObj>
              </mc:Fallback>
            </mc:AlternateContent>
          </a:graphicData>
        </a:graphic>
      </p:graphicFrame>
      <p:sp>
        <p:nvSpPr>
          <p:cNvPr id="5" name="doc id" hidden="1"/>
          <p:cNvSpPr txBox="1">
            <a:spLocks noChangeArrowheads="1"/>
          </p:cNvSpPr>
          <p:nvPr/>
        </p:nvSpPr>
        <p:spPr bwMode="white">
          <a:xfrm>
            <a:off x="11259050" y="36514"/>
            <a:ext cx="393717"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lang="x-none" sz="1600">
                <a:solidFill>
                  <a:schemeClr val="tx1"/>
                </a:solidFill>
                <a:latin typeface="Arial" charset="0"/>
              </a:defRPr>
            </a:lvl1pPr>
            <a:lvl2pPr marL="742950" indent="-285750" eaLnBrk="0" hangingPunct="0">
              <a:defRPr lang="x-none" sz="1600">
                <a:solidFill>
                  <a:schemeClr val="tx1"/>
                </a:solidFill>
                <a:latin typeface="Arial" charset="0"/>
              </a:defRPr>
            </a:lvl2pPr>
            <a:lvl3pPr marL="1143000" indent="-228600" eaLnBrk="0" hangingPunct="0">
              <a:defRPr lang="x-none" sz="1600">
                <a:solidFill>
                  <a:schemeClr val="tx1"/>
                </a:solidFill>
                <a:latin typeface="Arial" charset="0"/>
              </a:defRPr>
            </a:lvl3pPr>
            <a:lvl4pPr marL="1600200" indent="-228600" eaLnBrk="0" hangingPunct="0">
              <a:defRPr lang="x-none" sz="1600">
                <a:solidFill>
                  <a:schemeClr val="tx1"/>
                </a:solidFill>
                <a:latin typeface="Arial" charset="0"/>
              </a:defRPr>
            </a:lvl4pPr>
            <a:lvl5pPr marL="2057400" indent="-228600" eaLnBrk="0" hangingPunct="0">
              <a:defRPr lang="x-none" sz="1600">
                <a:solidFill>
                  <a:schemeClr val="tx1"/>
                </a:solidFill>
                <a:latin typeface="Arial" charset="0"/>
              </a:defRPr>
            </a:lvl5pPr>
            <a:lvl6pPr marL="2514600" indent="-228600" eaLnBrk="0" fontAlgn="base" hangingPunct="0">
              <a:spcBef>
                <a:spcPct val="0"/>
              </a:spcBef>
              <a:spcAft>
                <a:spcPct val="0"/>
              </a:spcAft>
              <a:defRPr lang="x-none" sz="1600">
                <a:solidFill>
                  <a:schemeClr val="tx1"/>
                </a:solidFill>
                <a:latin typeface="Arial" charset="0"/>
              </a:defRPr>
            </a:lvl6pPr>
            <a:lvl7pPr marL="2971800" indent="-228600" eaLnBrk="0" fontAlgn="base" hangingPunct="0">
              <a:spcBef>
                <a:spcPct val="0"/>
              </a:spcBef>
              <a:spcAft>
                <a:spcPct val="0"/>
              </a:spcAft>
              <a:defRPr lang="x-none" sz="1600">
                <a:solidFill>
                  <a:schemeClr val="tx1"/>
                </a:solidFill>
                <a:latin typeface="Arial" charset="0"/>
              </a:defRPr>
            </a:lvl7pPr>
            <a:lvl8pPr marL="3429000" indent="-228600" eaLnBrk="0" fontAlgn="base" hangingPunct="0">
              <a:spcBef>
                <a:spcPct val="0"/>
              </a:spcBef>
              <a:spcAft>
                <a:spcPct val="0"/>
              </a:spcAft>
              <a:defRPr lang="x-none" sz="1600">
                <a:solidFill>
                  <a:schemeClr val="tx1"/>
                </a:solidFill>
                <a:latin typeface="Arial" charset="0"/>
              </a:defRPr>
            </a:lvl8pPr>
            <a:lvl9pPr marL="3886200" indent="-228600" eaLnBrk="0" fontAlgn="base" hangingPunct="0">
              <a:spcBef>
                <a:spcPct val="0"/>
              </a:spcBef>
              <a:spcAft>
                <a:spcPct val="0"/>
              </a:spcAft>
              <a:defRPr lang="x-none" sz="1600">
                <a:solidFill>
                  <a:schemeClr val="tx1"/>
                </a:solidFill>
                <a:latin typeface="Arial" charset="0"/>
              </a:defRPr>
            </a:lvl9pPr>
          </a:lstStyle>
          <a:p>
            <a:pPr algn="r" eaLnBrk="1" hangingPunct="1">
              <a:defRPr lang="x-none"/>
            </a:pPr>
            <a:endParaRPr lang="x-none" sz="800" baseline="0" dirty="0">
              <a:solidFill>
                <a:srgbClr val="FFFFFF"/>
              </a:solidFill>
              <a:latin typeface="+mn-lt"/>
            </a:endParaRPr>
          </a:p>
        </p:txBody>
      </p:sp>
      <p:sp>
        <p:nvSpPr>
          <p:cNvPr id="26" name="Disclaimer-English (United States)" hidden="1"/>
          <p:cNvSpPr>
            <a:spLocks noChangeArrowheads="1"/>
          </p:cNvSpPr>
          <p:nvPr/>
        </p:nvSpPr>
        <p:spPr bwMode="black">
          <a:xfrm>
            <a:off x="3024489" y="6410649"/>
            <a:ext cx="472614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defTabSz="804863" eaLnBrk="0" hangingPunct="0"/>
            <a:r>
              <a:rPr lang="x-none" sz="800" baseline="0" dirty="0">
                <a:solidFill>
                  <a:srgbClr val="FFFFFF"/>
                </a:solidFill>
                <a:latin typeface="+mn-lt"/>
              </a:rPr>
              <a:t>CONFIDENTIAL AND PROPRIETARY</a:t>
            </a:r>
          </a:p>
          <a:p>
            <a:pPr defTabSz="804863" eaLnBrk="0" hangingPunct="0"/>
            <a:r>
              <a:rPr lang="x-none" sz="800" baseline="0" dirty="0">
                <a:solidFill>
                  <a:srgbClr val="FFFFFF"/>
                </a:solidFill>
                <a:latin typeface="+mn-lt"/>
              </a:rPr>
              <a:t>Any use of this material without specific permission of McKinsey &amp; Company is strictly prohibited</a:t>
            </a:r>
          </a:p>
        </p:txBody>
      </p:sp>
      <p:sp>
        <p:nvSpPr>
          <p:cNvPr id="31" name="Rectangle 30">
            <a:extLst>
              <a:ext uri="{FF2B5EF4-FFF2-40B4-BE49-F238E27FC236}">
                <a16:creationId xmlns:a16="http://schemas.microsoft.com/office/drawing/2014/main" id="{81FD5261-262D-4669-B400-531B1847297F}"/>
              </a:ext>
            </a:extLst>
          </p:cNvPr>
          <p:cNvSpPr/>
          <p:nvPr/>
        </p:nvSpPr>
        <p:spPr>
          <a:xfrm>
            <a:off x="454659" y="6098346"/>
            <a:ext cx="2382383" cy="246221"/>
          </a:xfrm>
          <a:prstGeom prst="rect">
            <a:avLst/>
          </a:prstGeom>
        </p:spPr>
        <p:txBody>
          <a:bodyPr wrap="none">
            <a:spAutoFit/>
          </a:bodyPr>
          <a:lstStyle/>
          <a:p>
            <a:pPr fontAlgn="auto">
              <a:spcBef>
                <a:spcPts val="0"/>
              </a:spcBef>
              <a:spcAft>
                <a:spcPts val="0"/>
              </a:spcAft>
            </a:pPr>
            <a:r>
              <a:rPr lang="en-US" sz="1000" dirty="0">
                <a:solidFill>
                  <a:srgbClr val="393C3C">
                    <a:lumMod val="60000"/>
                    <a:lumOff val="40000"/>
                  </a:srgbClr>
                </a:solidFill>
                <a:ea typeface="Arial" charset="0"/>
                <a:cs typeface="Arial" charset="0"/>
              </a:rPr>
              <a:t>CONFIDENTIAL AND PROPRIETARY</a:t>
            </a:r>
            <a:endParaRPr lang="en-US" sz="1000" dirty="0">
              <a:solidFill>
                <a:srgbClr val="393C3C">
                  <a:lumMod val="60000"/>
                  <a:lumOff val="40000"/>
                </a:srgbClr>
              </a:solidFill>
              <a:latin typeface="Calibri" panose="020F0502020204030204"/>
            </a:endParaRPr>
          </a:p>
        </p:txBody>
      </p:sp>
      <p:graphicFrame>
        <p:nvGraphicFramePr>
          <p:cNvPr id="12" name="Object 11" hidden="1">
            <a:extLst>
              <a:ext uri="{FF2B5EF4-FFF2-40B4-BE49-F238E27FC236}">
                <a16:creationId xmlns:a16="http://schemas.microsoft.com/office/drawing/2014/main" id="{4799851A-BF32-43D6-8980-B5C825F996EC}"/>
              </a:ext>
            </a:extLst>
          </p:cNvPr>
          <p:cNvGraphicFramePr>
            <a:graphicFrameLocks noChangeAspect="1"/>
          </p:cNvGraphicFramePr>
          <p:nvPr userDrawn="1">
            <p:custDataLst>
              <p:tags r:id="rId3"/>
            </p:custDataLst>
            <p:extLst>
              <p:ext uri="{D42A27DB-BD31-4B8C-83A1-F6EECF244321}">
                <p14:modId xmlns:p14="http://schemas.microsoft.com/office/powerpoint/2010/main" val="2309709981"/>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89329" name="think-cell Slide" r:id="rId7" imgW="270" imgH="270" progId="TCLayout.ActiveDocument.1">
                  <p:embed/>
                </p:oleObj>
              </mc:Choice>
              <mc:Fallback>
                <p:oleObj name="think-cell Slide" r:id="rId7" imgW="270" imgH="270" progId="TCLayout.ActiveDocument.1">
                  <p:embed/>
                  <p:pic>
                    <p:nvPicPr>
                      <p:cNvPr id="3" name="Object 2" hidden="1"/>
                      <p:cNvPicPr/>
                      <p:nvPr/>
                    </p:nvPicPr>
                    <p:blipFill>
                      <a:blip r:embed="rId6"/>
                      <a:stretch>
                        <a:fillRect/>
                      </a:stretch>
                    </p:blipFill>
                    <p:spPr>
                      <a:xfrm>
                        <a:off x="2118" y="1589"/>
                        <a:ext cx="2116" cy="1587"/>
                      </a:xfrm>
                      <a:prstGeom prst="rect">
                        <a:avLst/>
                      </a:prstGeom>
                    </p:spPr>
                  </p:pic>
                </p:oleObj>
              </mc:Fallback>
            </mc:AlternateContent>
          </a:graphicData>
        </a:graphic>
      </p:graphicFrame>
      <p:sp>
        <p:nvSpPr>
          <p:cNvPr id="13" name="doc id" hidden="1">
            <a:extLst>
              <a:ext uri="{FF2B5EF4-FFF2-40B4-BE49-F238E27FC236}">
                <a16:creationId xmlns:a16="http://schemas.microsoft.com/office/drawing/2014/main" id="{BC7EBA98-AF1A-44E6-8991-C8401309806D}"/>
              </a:ext>
            </a:extLst>
          </p:cNvPr>
          <p:cNvSpPr txBox="1">
            <a:spLocks noChangeArrowheads="1"/>
          </p:cNvSpPr>
          <p:nvPr userDrawn="1"/>
        </p:nvSpPr>
        <p:spPr bwMode="white">
          <a:xfrm>
            <a:off x="11259050" y="36514"/>
            <a:ext cx="393717"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lang="x-none" sz="1600">
                <a:solidFill>
                  <a:schemeClr val="tx1"/>
                </a:solidFill>
                <a:latin typeface="Arial" charset="0"/>
              </a:defRPr>
            </a:lvl1pPr>
            <a:lvl2pPr marL="742950" indent="-285750" eaLnBrk="0" hangingPunct="0">
              <a:defRPr lang="x-none" sz="1600">
                <a:solidFill>
                  <a:schemeClr val="tx1"/>
                </a:solidFill>
                <a:latin typeface="Arial" charset="0"/>
              </a:defRPr>
            </a:lvl2pPr>
            <a:lvl3pPr marL="1143000" indent="-228600" eaLnBrk="0" hangingPunct="0">
              <a:defRPr lang="x-none" sz="1600">
                <a:solidFill>
                  <a:schemeClr val="tx1"/>
                </a:solidFill>
                <a:latin typeface="Arial" charset="0"/>
              </a:defRPr>
            </a:lvl3pPr>
            <a:lvl4pPr marL="1600200" indent="-228600" eaLnBrk="0" hangingPunct="0">
              <a:defRPr lang="x-none" sz="1600">
                <a:solidFill>
                  <a:schemeClr val="tx1"/>
                </a:solidFill>
                <a:latin typeface="Arial" charset="0"/>
              </a:defRPr>
            </a:lvl4pPr>
            <a:lvl5pPr marL="2057400" indent="-228600" eaLnBrk="0" hangingPunct="0">
              <a:defRPr lang="x-none" sz="1600">
                <a:solidFill>
                  <a:schemeClr val="tx1"/>
                </a:solidFill>
                <a:latin typeface="Arial" charset="0"/>
              </a:defRPr>
            </a:lvl5pPr>
            <a:lvl6pPr marL="2514600" indent="-228600" eaLnBrk="0" fontAlgn="base" hangingPunct="0">
              <a:spcBef>
                <a:spcPct val="0"/>
              </a:spcBef>
              <a:spcAft>
                <a:spcPct val="0"/>
              </a:spcAft>
              <a:defRPr lang="x-none" sz="1600">
                <a:solidFill>
                  <a:schemeClr val="tx1"/>
                </a:solidFill>
                <a:latin typeface="Arial" charset="0"/>
              </a:defRPr>
            </a:lvl6pPr>
            <a:lvl7pPr marL="2971800" indent="-228600" eaLnBrk="0" fontAlgn="base" hangingPunct="0">
              <a:spcBef>
                <a:spcPct val="0"/>
              </a:spcBef>
              <a:spcAft>
                <a:spcPct val="0"/>
              </a:spcAft>
              <a:defRPr lang="x-none" sz="1600">
                <a:solidFill>
                  <a:schemeClr val="tx1"/>
                </a:solidFill>
                <a:latin typeface="Arial" charset="0"/>
              </a:defRPr>
            </a:lvl7pPr>
            <a:lvl8pPr marL="3429000" indent="-228600" eaLnBrk="0" fontAlgn="base" hangingPunct="0">
              <a:spcBef>
                <a:spcPct val="0"/>
              </a:spcBef>
              <a:spcAft>
                <a:spcPct val="0"/>
              </a:spcAft>
              <a:defRPr lang="x-none" sz="1600">
                <a:solidFill>
                  <a:schemeClr val="tx1"/>
                </a:solidFill>
                <a:latin typeface="Arial" charset="0"/>
              </a:defRPr>
            </a:lvl8pPr>
            <a:lvl9pPr marL="3886200" indent="-228600" eaLnBrk="0" fontAlgn="base" hangingPunct="0">
              <a:spcBef>
                <a:spcPct val="0"/>
              </a:spcBef>
              <a:spcAft>
                <a:spcPct val="0"/>
              </a:spcAft>
              <a:defRPr lang="x-none" sz="1600">
                <a:solidFill>
                  <a:schemeClr val="tx1"/>
                </a:solidFill>
                <a:latin typeface="Arial" charset="0"/>
              </a:defRPr>
            </a:lvl9pPr>
          </a:lstStyle>
          <a:p>
            <a:pPr algn="r" eaLnBrk="1" hangingPunct="1">
              <a:defRPr lang="x-none"/>
            </a:pPr>
            <a:endParaRPr lang="x-none" sz="800" baseline="0" dirty="0">
              <a:solidFill>
                <a:srgbClr val="FFFFFF"/>
              </a:solidFill>
              <a:latin typeface="+mn-lt"/>
            </a:endParaRPr>
          </a:p>
        </p:txBody>
      </p:sp>
      <p:sp>
        <p:nvSpPr>
          <p:cNvPr id="14" name="Disclaimer-English (United States)" hidden="1">
            <a:extLst>
              <a:ext uri="{FF2B5EF4-FFF2-40B4-BE49-F238E27FC236}">
                <a16:creationId xmlns:a16="http://schemas.microsoft.com/office/drawing/2014/main" id="{9C0D6238-C1FD-4891-9B23-E9B3018BB0ED}"/>
              </a:ext>
            </a:extLst>
          </p:cNvPr>
          <p:cNvSpPr>
            <a:spLocks noChangeArrowheads="1"/>
          </p:cNvSpPr>
          <p:nvPr userDrawn="1"/>
        </p:nvSpPr>
        <p:spPr bwMode="black">
          <a:xfrm>
            <a:off x="3024489" y="6410649"/>
            <a:ext cx="472614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defTabSz="804863" eaLnBrk="0" hangingPunct="0"/>
            <a:r>
              <a:rPr lang="x-none" sz="800" baseline="0" dirty="0">
                <a:solidFill>
                  <a:srgbClr val="FFFFFF"/>
                </a:solidFill>
                <a:latin typeface="+mn-lt"/>
              </a:rPr>
              <a:t>CONFIDENTIAL AND PROPRIETARY</a:t>
            </a:r>
          </a:p>
          <a:p>
            <a:pPr defTabSz="804863" eaLnBrk="0" hangingPunct="0"/>
            <a:r>
              <a:rPr lang="x-none" sz="800" baseline="0" dirty="0">
                <a:solidFill>
                  <a:srgbClr val="FFFFFF"/>
                </a:solidFill>
                <a:latin typeface="+mn-lt"/>
              </a:rPr>
              <a:t>Any use of this material without specific permission of McKinsey &amp; Company is strictly prohibited</a:t>
            </a:r>
          </a:p>
        </p:txBody>
      </p:sp>
      <p:sp>
        <p:nvSpPr>
          <p:cNvPr id="17" name="Rectangle 16">
            <a:extLst>
              <a:ext uri="{FF2B5EF4-FFF2-40B4-BE49-F238E27FC236}">
                <a16:creationId xmlns:a16="http://schemas.microsoft.com/office/drawing/2014/main" id="{878BB603-9F6B-4D45-A3E8-9115CDB7FBD3}"/>
              </a:ext>
            </a:extLst>
          </p:cNvPr>
          <p:cNvSpPr/>
          <p:nvPr userDrawn="1"/>
        </p:nvSpPr>
        <p:spPr>
          <a:xfrm>
            <a:off x="454659" y="6098346"/>
            <a:ext cx="2382383" cy="246221"/>
          </a:xfrm>
          <a:prstGeom prst="rect">
            <a:avLst/>
          </a:prstGeom>
        </p:spPr>
        <p:txBody>
          <a:bodyPr wrap="none">
            <a:spAutoFit/>
          </a:bodyPr>
          <a:lstStyle/>
          <a:p>
            <a:pPr fontAlgn="auto">
              <a:spcBef>
                <a:spcPts val="0"/>
              </a:spcBef>
              <a:spcAft>
                <a:spcPts val="0"/>
              </a:spcAft>
            </a:pPr>
            <a:r>
              <a:rPr lang="en-US" sz="1000" dirty="0">
                <a:solidFill>
                  <a:srgbClr val="393C3C">
                    <a:lumMod val="60000"/>
                    <a:lumOff val="40000"/>
                  </a:srgbClr>
                </a:solidFill>
                <a:ea typeface="Arial" charset="0"/>
                <a:cs typeface="Arial" charset="0"/>
              </a:rPr>
              <a:t>CONFIDENTIAL AND PROPRIETARY</a:t>
            </a:r>
            <a:endParaRPr lang="en-US" sz="1000" dirty="0">
              <a:solidFill>
                <a:srgbClr val="393C3C">
                  <a:lumMod val="60000"/>
                  <a:lumOff val="40000"/>
                </a:srgbClr>
              </a:solidFill>
              <a:latin typeface="Calibri" panose="020F0502020204030204"/>
            </a:endParaRPr>
          </a:p>
        </p:txBody>
      </p:sp>
      <p:sp>
        <p:nvSpPr>
          <p:cNvPr id="6" name="Title 5">
            <a:extLst>
              <a:ext uri="{FF2B5EF4-FFF2-40B4-BE49-F238E27FC236}">
                <a16:creationId xmlns:a16="http://schemas.microsoft.com/office/drawing/2014/main" id="{422FF4BC-67DB-450A-8890-650C24FBD48B}"/>
              </a:ext>
            </a:extLst>
          </p:cNvPr>
          <p:cNvSpPr>
            <a:spLocks noGrp="1"/>
          </p:cNvSpPr>
          <p:nvPr>
            <p:ph type="title" hasCustomPrompt="1"/>
          </p:nvPr>
        </p:nvSpPr>
        <p:spPr>
          <a:xfrm>
            <a:off x="454024" y="2296253"/>
            <a:ext cx="4711865" cy="307777"/>
          </a:xfrm>
        </p:spPr>
        <p:txBody>
          <a:bodyPr/>
          <a:lstStyle>
            <a:lvl1pPr>
              <a:defRPr/>
            </a:lvl1pPr>
          </a:lstStyle>
          <a:p>
            <a:r>
              <a:rPr lang="en-US" dirty="0"/>
              <a:t>Date</a:t>
            </a:r>
          </a:p>
        </p:txBody>
      </p:sp>
      <p:sp>
        <p:nvSpPr>
          <p:cNvPr id="29" name="Picture Placeholder 28">
            <a:extLst>
              <a:ext uri="{FF2B5EF4-FFF2-40B4-BE49-F238E27FC236}">
                <a16:creationId xmlns:a16="http://schemas.microsoft.com/office/drawing/2014/main" id="{F20D822B-1313-4481-9D09-5DD6A7674B88}"/>
              </a:ext>
            </a:extLst>
          </p:cNvPr>
          <p:cNvSpPr>
            <a:spLocks noGrp="1"/>
          </p:cNvSpPr>
          <p:nvPr>
            <p:ph type="pic" sz="quarter" idx="12" hasCustomPrompt="1"/>
          </p:nvPr>
        </p:nvSpPr>
        <p:spPr>
          <a:xfrm>
            <a:off x="3082925" y="681038"/>
            <a:ext cx="2082800" cy="788987"/>
          </a:xfrm>
          <a:prstGeom prst="rect">
            <a:avLst/>
          </a:prstGeom>
        </p:spPr>
        <p:txBody>
          <a:bodyPr anchor="ctr"/>
          <a:lstStyle>
            <a:lvl1pPr algn="ctr">
              <a:defRPr/>
            </a:lvl1pPr>
          </a:lstStyle>
          <a:p>
            <a:r>
              <a:rPr lang="en-US" dirty="0"/>
              <a:t>Client logo here</a:t>
            </a:r>
          </a:p>
        </p:txBody>
      </p:sp>
      <p:sp>
        <p:nvSpPr>
          <p:cNvPr id="4" name="Text Placeholder 3">
            <a:extLst>
              <a:ext uri="{FF2B5EF4-FFF2-40B4-BE49-F238E27FC236}">
                <a16:creationId xmlns:a16="http://schemas.microsoft.com/office/drawing/2014/main" id="{31BFB821-6186-4D45-BDE5-A18DE1FD5BD6}"/>
              </a:ext>
            </a:extLst>
          </p:cNvPr>
          <p:cNvSpPr>
            <a:spLocks noGrp="1"/>
          </p:cNvSpPr>
          <p:nvPr>
            <p:ph type="body" sz="quarter" idx="13" hasCustomPrompt="1"/>
          </p:nvPr>
        </p:nvSpPr>
        <p:spPr>
          <a:xfrm>
            <a:off x="454025" y="2879725"/>
            <a:ext cx="6903216" cy="1238250"/>
          </a:xfrm>
          <a:prstGeom prst="rect">
            <a:avLst/>
          </a:prstGeom>
        </p:spPr>
        <p:txBody>
          <a:bodyPr lIns="0" rIns="0"/>
          <a:lstStyle>
            <a:lvl1pPr>
              <a:defRPr sz="3600">
                <a:solidFill>
                  <a:schemeClr val="tx1"/>
                </a:solidFill>
              </a:defRPr>
            </a:lvl1pPr>
            <a:lvl2pPr marL="0" indent="0">
              <a:buNone/>
              <a:defRPr/>
            </a:lvl2pPr>
          </a:lstStyle>
          <a:p>
            <a:pPr lvl="0"/>
            <a:r>
              <a:rPr lang="en-US" dirty="0"/>
              <a:t>Title</a:t>
            </a:r>
          </a:p>
          <a:p>
            <a:pPr lvl="1"/>
            <a:endParaRPr lang="en-US" dirty="0"/>
          </a:p>
        </p:txBody>
      </p:sp>
      <p:sp>
        <p:nvSpPr>
          <p:cNvPr id="8" name="Text Placeholder 7">
            <a:extLst>
              <a:ext uri="{FF2B5EF4-FFF2-40B4-BE49-F238E27FC236}">
                <a16:creationId xmlns:a16="http://schemas.microsoft.com/office/drawing/2014/main" id="{C4E77D5F-2783-42F3-9625-639768A41DD0}"/>
              </a:ext>
            </a:extLst>
          </p:cNvPr>
          <p:cNvSpPr>
            <a:spLocks noGrp="1"/>
          </p:cNvSpPr>
          <p:nvPr>
            <p:ph type="body" sz="quarter" idx="14" hasCustomPrompt="1"/>
          </p:nvPr>
        </p:nvSpPr>
        <p:spPr>
          <a:xfrm>
            <a:off x="454024" y="4371975"/>
            <a:ext cx="4738085" cy="904875"/>
          </a:xfrm>
          <a:prstGeom prst="rect">
            <a:avLst/>
          </a:prstGeom>
        </p:spPr>
        <p:txBody>
          <a:bodyPr/>
          <a:lstStyle>
            <a:lvl1pPr>
              <a:defRPr/>
            </a:lvl1pPr>
            <a:lvl2pPr marL="0" indent="0">
              <a:buNone/>
              <a:defRPr/>
            </a:lvl2pPr>
          </a:lstStyle>
          <a:p>
            <a:pPr lvl="0"/>
            <a:r>
              <a:rPr lang="en-US" dirty="0"/>
              <a:t>Presentation subtitle</a:t>
            </a:r>
          </a:p>
        </p:txBody>
      </p:sp>
    </p:spTree>
    <p:extLst>
      <p:ext uri="{BB962C8B-B14F-4D97-AF65-F5344CB8AC3E}">
        <p14:creationId xmlns:p14="http://schemas.microsoft.com/office/powerpoint/2010/main" val="2880961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70124362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9918" name="think-cell Slide" r:id="rId5" imgW="530" imgH="528" progId="TCLayout.ActiveDocument.1">
                  <p:embed/>
                </p:oleObj>
              </mc:Choice>
              <mc:Fallback>
                <p:oleObj name="think-cell Slide" r:id="rId5" imgW="530" imgH="528"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75F7D7D9-0748-45D8-BEA4-83C9F9B7DE4A}"/>
              </a:ext>
            </a:extLst>
          </p:cNvPr>
          <p:cNvSpPr/>
          <p:nvPr/>
        </p:nvSpPr>
        <p:spPr>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000" b="1" i="0" baseline="0" dirty="0" err="1">
              <a:solidFill>
                <a:schemeClr val="tx1"/>
              </a:solidFill>
              <a:latin typeface="Arial Regular"/>
              <a:ea typeface="+mj-ea"/>
              <a:cs typeface="+mj-cs"/>
              <a:sym typeface="Arial Regular"/>
            </a:endParaRPr>
          </a:p>
        </p:txBody>
      </p:sp>
      <p:sp>
        <p:nvSpPr>
          <p:cNvPr id="5" name="doc id" hidden="1"/>
          <p:cNvSpPr>
            <a:spLocks noChangeArrowheads="1"/>
          </p:cNvSpPr>
          <p:nvPr/>
        </p:nvSpPr>
        <p:spPr bwMode="auto">
          <a:xfrm>
            <a:off x="10776428" y="50802"/>
            <a:ext cx="876339"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x-none" sz="800" baseline="0" dirty="0">
              <a:solidFill>
                <a:srgbClr val="808080"/>
              </a:solidFill>
              <a:latin typeface="+mn-lt"/>
              <a:ea typeface="+mn-ea"/>
            </a:endParaRPr>
          </a:p>
        </p:txBody>
      </p:sp>
      <p:sp>
        <p:nvSpPr>
          <p:cNvPr id="11" name="Slide Number Placeholder 5">
            <a:extLst>
              <a:ext uri="{FF2B5EF4-FFF2-40B4-BE49-F238E27FC236}">
                <a16:creationId xmlns:a16="http://schemas.microsoft.com/office/drawing/2014/main" id="{9486584A-4502-46DF-98E8-DD328438CE11}"/>
              </a:ext>
            </a:extLst>
          </p:cNvPr>
          <p:cNvSpPr txBox="1">
            <a:spLocks/>
          </p:cNvSpPr>
          <p:nvPr/>
        </p:nvSpPr>
        <p:spPr>
          <a:xfrm>
            <a:off x="8536781" y="606505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0" i="0" kern="1200">
                <a:solidFill>
                  <a:schemeClr val="tx1">
                    <a:tint val="75000"/>
                  </a:schemeClr>
                </a:solidFill>
                <a:latin typeface="DIN Pro Light" charset="0"/>
                <a:ea typeface="DIN Pro Light" charset="0"/>
                <a:cs typeface="DIN Pro Light"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A762490-5ED5-6C47-878F-E4622DE26665}" type="slidenum">
              <a:rPr lang="en-US" sz="1200" b="0" i="0" smtClean="0">
                <a:latin typeface="Arial Regular" charset="0"/>
                <a:ea typeface="Arial Regular" charset="0"/>
                <a:cs typeface="Arial Regular" charset="0"/>
              </a:rPr>
              <a:pPr/>
              <a:t>‹#›</a:t>
            </a:fld>
            <a:endParaRPr lang="en-US" sz="1200" b="0" i="0" dirty="0">
              <a:latin typeface="Arial Regular" charset="0"/>
              <a:ea typeface="Arial Regular" charset="0"/>
              <a:cs typeface="Arial Regular" charset="0"/>
            </a:endParaRPr>
          </a:p>
        </p:txBody>
      </p:sp>
      <p:sp>
        <p:nvSpPr>
          <p:cNvPr id="10" name="Rectangle 9" hidden="1">
            <a:extLst>
              <a:ext uri="{FF2B5EF4-FFF2-40B4-BE49-F238E27FC236}">
                <a16:creationId xmlns:a16="http://schemas.microsoft.com/office/drawing/2014/main" id="{4C19E79E-2549-4B11-A218-8EDCF82141ED}"/>
              </a:ext>
            </a:extLst>
          </p:cNvPr>
          <p:cNvSpPr/>
          <p:nvPr userDrawn="1">
            <p:custDataLst>
              <p:tags r:id="rId3"/>
            </p:custDataLst>
          </p:nvPr>
        </p:nvSpPr>
        <p:spPr>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000" b="1" i="0" baseline="0" dirty="0" err="1">
              <a:solidFill>
                <a:schemeClr val="tx1"/>
              </a:solidFill>
              <a:latin typeface="Arial Regular"/>
              <a:ea typeface="+mj-ea"/>
              <a:cs typeface="+mj-cs"/>
              <a:sym typeface="Arial Regular"/>
            </a:endParaRPr>
          </a:p>
        </p:txBody>
      </p:sp>
      <p:sp>
        <p:nvSpPr>
          <p:cNvPr id="13" name="doc id" hidden="1">
            <a:extLst>
              <a:ext uri="{FF2B5EF4-FFF2-40B4-BE49-F238E27FC236}">
                <a16:creationId xmlns:a16="http://schemas.microsoft.com/office/drawing/2014/main" id="{E94CEDEF-8F31-492B-AEA4-55D4F2B4E9A1}"/>
              </a:ext>
            </a:extLst>
          </p:cNvPr>
          <p:cNvSpPr>
            <a:spLocks noChangeArrowheads="1"/>
          </p:cNvSpPr>
          <p:nvPr userDrawn="1"/>
        </p:nvSpPr>
        <p:spPr bwMode="auto">
          <a:xfrm>
            <a:off x="10776428" y="50802"/>
            <a:ext cx="876339"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x-none" sz="800" baseline="0" dirty="0">
              <a:solidFill>
                <a:srgbClr val="808080"/>
              </a:solidFill>
              <a:latin typeface="+mn-lt"/>
              <a:ea typeface="+mn-ea"/>
            </a:endParaRPr>
          </a:p>
        </p:txBody>
      </p:sp>
      <p:sp>
        <p:nvSpPr>
          <p:cNvPr id="14" name="Slide Number Placeholder 5">
            <a:extLst>
              <a:ext uri="{FF2B5EF4-FFF2-40B4-BE49-F238E27FC236}">
                <a16:creationId xmlns:a16="http://schemas.microsoft.com/office/drawing/2014/main" id="{EDE4C299-6CB1-419E-BAA5-C424D4A3CCB5}"/>
              </a:ext>
            </a:extLst>
          </p:cNvPr>
          <p:cNvSpPr txBox="1">
            <a:spLocks/>
          </p:cNvSpPr>
          <p:nvPr userDrawn="1"/>
        </p:nvSpPr>
        <p:spPr>
          <a:xfrm>
            <a:off x="8536781" y="606505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0" i="0" kern="1200">
                <a:solidFill>
                  <a:schemeClr val="tx1">
                    <a:tint val="75000"/>
                  </a:schemeClr>
                </a:solidFill>
                <a:latin typeface="DIN Pro Light" charset="0"/>
                <a:ea typeface="DIN Pro Light" charset="0"/>
                <a:cs typeface="DIN Pro Light"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A762490-5ED5-6C47-878F-E4622DE26665}" type="slidenum">
              <a:rPr lang="en-US" sz="1200" b="0" i="0" smtClean="0">
                <a:latin typeface="Arial Regular" charset="0"/>
                <a:ea typeface="Arial Regular" charset="0"/>
                <a:cs typeface="Arial Regular" charset="0"/>
              </a:rPr>
              <a:pPr/>
              <a:t>‹#›</a:t>
            </a:fld>
            <a:endParaRPr lang="en-US" sz="1200" b="0" i="0" dirty="0">
              <a:latin typeface="Arial Regular" charset="0"/>
              <a:ea typeface="Arial Regular" charset="0"/>
              <a:cs typeface="Arial Regular" charset="0"/>
            </a:endParaRPr>
          </a:p>
        </p:txBody>
      </p:sp>
      <p:sp>
        <p:nvSpPr>
          <p:cNvPr id="18" name="2. Slide Title">
            <a:extLst>
              <a:ext uri="{FF2B5EF4-FFF2-40B4-BE49-F238E27FC236}">
                <a16:creationId xmlns:a16="http://schemas.microsoft.com/office/drawing/2014/main" id="{03AEB6E5-2221-46EE-9980-D57C6BF2FA9A}"/>
              </a:ext>
            </a:extLst>
          </p:cNvPr>
          <p:cNvSpPr>
            <a:spLocks noGrp="1"/>
          </p:cNvSpPr>
          <p:nvPr>
            <p:ph type="title"/>
          </p:nvPr>
        </p:nvSpPr>
        <p:spPr bwMode="auto">
          <a:xfrm>
            <a:off x="621506" y="623573"/>
            <a:ext cx="10658475" cy="307777"/>
          </a:xfrm>
          <a:prstGeom prst="rect">
            <a:avLst/>
          </a:prstGeom>
        </p:spPr>
        <p:txBody>
          <a:bodyPr lIns="0" tIns="0" rIns="0" bIns="0"/>
          <a:lstStyle>
            <a:lvl1pPr algn="l" defTabSz="914400" rtl="0" eaLnBrk="1" fontAlgn="base" hangingPunct="1">
              <a:spcBef>
                <a:spcPts val="0"/>
              </a:spcBef>
              <a:spcAft>
                <a:spcPct val="0"/>
              </a:spcAft>
              <a:buFont typeface="Arial"/>
              <a:buNone/>
              <a:tabLst>
                <a:tab pos="269875" algn="l"/>
              </a:tabLst>
              <a:defRPr lang="x-none" sz="2000" b="1" i="0" kern="1200" baseline="0" noProof="0" dirty="0">
                <a:solidFill>
                  <a:srgbClr val="858585"/>
                </a:solidFill>
                <a:latin typeface="Arial Regular" charset="0"/>
                <a:ea typeface="+mj-ea"/>
                <a:cs typeface="+mj-cs"/>
              </a:defRPr>
            </a:lvl1pPr>
          </a:lstStyle>
          <a:p>
            <a:r>
              <a:rPr lang="en-US"/>
              <a:t>Click to edit Master title style</a:t>
            </a:r>
            <a:endParaRPr lang="x-none" dirty="0"/>
          </a:p>
        </p:txBody>
      </p:sp>
      <p:sp>
        <p:nvSpPr>
          <p:cNvPr id="19" name="Text Placeholder 3">
            <a:extLst>
              <a:ext uri="{FF2B5EF4-FFF2-40B4-BE49-F238E27FC236}">
                <a16:creationId xmlns:a16="http://schemas.microsoft.com/office/drawing/2014/main" id="{F3EAEBD3-6F37-45FC-83A6-A19615327757}"/>
              </a:ext>
            </a:extLst>
          </p:cNvPr>
          <p:cNvSpPr>
            <a:spLocks noGrp="1"/>
          </p:cNvSpPr>
          <p:nvPr>
            <p:ph type="body" sz="quarter" idx="13" hasCustomPrompt="1"/>
          </p:nvPr>
        </p:nvSpPr>
        <p:spPr>
          <a:xfrm>
            <a:off x="621506" y="211405"/>
            <a:ext cx="10658475" cy="319567"/>
          </a:xfrm>
          <a:prstGeom prst="rect">
            <a:avLst/>
          </a:prstGeom>
        </p:spPr>
        <p:txBody>
          <a:bodyPr lIns="0" tIns="0" rIns="0" bIns="0" anchor="ctr">
            <a:noAutofit/>
          </a:bodyPr>
          <a:lstStyle>
            <a:lvl1pPr marL="0" indent="0">
              <a:buNone/>
              <a:defRPr sz="1400">
                <a:solidFill>
                  <a:srgbClr val="858585"/>
                </a:solidFill>
              </a:defRPr>
            </a:lvl1pPr>
          </a:lstStyle>
          <a:p>
            <a:pPr lvl="0"/>
            <a:r>
              <a:rPr lang="en-US" dirty="0"/>
              <a:t>TRACKER</a:t>
            </a:r>
          </a:p>
        </p:txBody>
      </p:sp>
      <p:sp>
        <p:nvSpPr>
          <p:cNvPr id="7" name="Text Placeholder 6">
            <a:extLst>
              <a:ext uri="{FF2B5EF4-FFF2-40B4-BE49-F238E27FC236}">
                <a16:creationId xmlns:a16="http://schemas.microsoft.com/office/drawing/2014/main" id="{AE2C7C37-3603-46F1-9CFE-0ED3C652B566}"/>
              </a:ext>
            </a:extLst>
          </p:cNvPr>
          <p:cNvSpPr>
            <a:spLocks noGrp="1"/>
          </p:cNvSpPr>
          <p:nvPr>
            <p:ph type="body" sz="quarter" idx="14" hasCustomPrompt="1"/>
          </p:nvPr>
        </p:nvSpPr>
        <p:spPr>
          <a:xfrm>
            <a:off x="1859756" y="6117888"/>
            <a:ext cx="8916672" cy="365125"/>
          </a:xfrm>
          <a:prstGeom prst="rect">
            <a:avLst/>
          </a:prstGeom>
        </p:spPr>
        <p:txBody>
          <a:bodyPr>
            <a:normAutofit/>
          </a:bodyPr>
          <a:lstStyle>
            <a:lvl1pPr>
              <a:defRPr sz="900">
                <a:solidFill>
                  <a:schemeClr val="tx1"/>
                </a:solidFill>
                <a:latin typeface="+mn-lt"/>
              </a:defRPr>
            </a:lvl1pPr>
          </a:lstStyle>
          <a:p>
            <a:pPr lvl="0"/>
            <a:r>
              <a:rPr lang="en-US" dirty="0"/>
              <a:t>NOTE:</a:t>
            </a:r>
          </a:p>
          <a:p>
            <a:pPr lvl="0"/>
            <a:r>
              <a:rPr lang="en-US" dirty="0"/>
              <a:t>SOURCE:</a:t>
            </a:r>
            <a:endParaRPr lang="en-CA" dirty="0"/>
          </a:p>
        </p:txBody>
      </p:sp>
    </p:spTree>
    <p:extLst>
      <p:ext uri="{BB962C8B-B14F-4D97-AF65-F5344CB8AC3E}">
        <p14:creationId xmlns:p14="http://schemas.microsoft.com/office/powerpoint/2010/main" val="3844243265"/>
      </p:ext>
    </p:extLst>
  </p:cSld>
  <p:clrMapOvr>
    <a:masterClrMapping/>
  </p:clrMapOvr>
  <p:extLst>
    <p:ext uri="{DCECCB84-F9BA-43D5-87BE-67443E8EF086}">
      <p15:sldGuideLst xmlns:p15="http://schemas.microsoft.com/office/powerpoint/2012/main">
        <p15:guide id="1" pos="7340">
          <p15:clr>
            <a:srgbClr val="F26B43"/>
          </p15:clr>
        </p15:guide>
        <p15:guide id="2" pos="99">
          <p15:clr>
            <a:srgbClr val="F26B43"/>
          </p15:clr>
        </p15:guide>
        <p15:guide id="3" orient="horz" pos="571">
          <p15:clr>
            <a:srgbClr val="F26B43"/>
          </p15:clr>
        </p15:guide>
        <p15:guide id="4" orient="horz" pos="3911">
          <p15:clr>
            <a:srgbClr val="F26B43"/>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reaker">
    <p:bg>
      <p:bgPr>
        <a:solidFill>
          <a:schemeClr val="accent5"/>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8E8E3FD-79C6-41EA-9E06-864C5B57D5F5}"/>
              </a:ext>
            </a:extLst>
          </p:cNvPr>
          <p:cNvGraphicFramePr>
            <a:graphicFrameLocks noChangeAspect="1"/>
          </p:cNvGraphicFramePr>
          <p:nvPr userDrawn="1">
            <p:custDataLst>
              <p:tags r:id="rId2"/>
            </p:custDataLst>
            <p:extLst>
              <p:ext uri="{D42A27DB-BD31-4B8C-83A1-F6EECF244321}">
                <p14:modId xmlns:p14="http://schemas.microsoft.com/office/powerpoint/2010/main" val="33915668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8086" name="think-cell Slide" r:id="rId5" imgW="415" imgH="416" progId="TCLayout.ActiveDocument.1">
                  <p:embed/>
                </p:oleObj>
              </mc:Choice>
              <mc:Fallback>
                <p:oleObj name="think-cell Slide" r:id="rId5" imgW="415" imgH="41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8AEF42B-7D7E-48B9-B0EE-9385446EFB9E}"/>
              </a:ext>
            </a:extLst>
          </p:cNvPr>
          <p:cNvSpPr/>
          <p:nvPr userDrawn="1">
            <p:custDataLst>
              <p:tags r:id="rId3"/>
            </p:custDataLst>
          </p:nvPr>
        </p:nvSpPr>
        <p:spPr>
          <a:xfrm>
            <a:off x="0" y="0"/>
            <a:ext cx="158750" cy="158750"/>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ts val="5489"/>
              </a:lnSpc>
              <a:spcBef>
                <a:spcPct val="0"/>
              </a:spcBef>
              <a:spcAft>
                <a:spcPct val="0"/>
              </a:spcAft>
            </a:pPr>
            <a:endParaRPr lang="en-US" sz="4410" b="1" i="0" baseline="0" dirty="0" err="1">
              <a:solidFill>
                <a:schemeClr val="tx1"/>
              </a:solidFill>
              <a:latin typeface="Arial Regular"/>
              <a:ea typeface="+mj-ea"/>
              <a:cs typeface="+mj-cs"/>
              <a:sym typeface="Arial Regular"/>
            </a:endParaRPr>
          </a:p>
        </p:txBody>
      </p:sp>
      <p:sp>
        <p:nvSpPr>
          <p:cNvPr id="2" name="Title 1"/>
          <p:cNvSpPr>
            <a:spLocks noGrp="1"/>
          </p:cNvSpPr>
          <p:nvPr>
            <p:ph type="title" hasCustomPrompt="1"/>
          </p:nvPr>
        </p:nvSpPr>
        <p:spPr>
          <a:xfrm>
            <a:off x="621506" y="1526336"/>
            <a:ext cx="8620685" cy="4410967"/>
          </a:xfrm>
          <a:prstGeom prst="rect">
            <a:avLst/>
          </a:prstGeom>
        </p:spPr>
        <p:txBody>
          <a:bodyPr lIns="0" tIns="0" rIns="0" bIns="0" anchor="t">
            <a:normAutofit/>
          </a:bodyPr>
          <a:lstStyle>
            <a:lvl1pPr>
              <a:lnSpc>
                <a:spcPts val="5489"/>
              </a:lnSpc>
              <a:defRPr sz="4410">
                <a:solidFill>
                  <a:schemeClr val="bg1"/>
                </a:solidFill>
              </a:defRPr>
            </a:lvl1pPr>
          </a:lstStyle>
          <a:p>
            <a:r>
              <a:rPr lang="en-US" dirty="0">
                <a:solidFill>
                  <a:schemeClr val="bg1"/>
                </a:solidFill>
              </a:rPr>
              <a:t>Acme is in the early stage of adopting machine learning to improve operations and customer experience</a:t>
            </a:r>
          </a:p>
        </p:txBody>
      </p:sp>
      <p:sp>
        <p:nvSpPr>
          <p:cNvPr id="10" name="Text Placeholder 3"/>
          <p:cNvSpPr>
            <a:spLocks noGrp="1"/>
          </p:cNvSpPr>
          <p:nvPr>
            <p:ph type="body" sz="quarter" idx="11" hasCustomPrompt="1"/>
          </p:nvPr>
        </p:nvSpPr>
        <p:spPr>
          <a:xfrm>
            <a:off x="621506" y="611159"/>
            <a:ext cx="10658475" cy="636713"/>
          </a:xfrm>
          <a:prstGeom prst="rect">
            <a:avLst/>
          </a:prstGeom>
        </p:spPr>
        <p:txBody>
          <a:bodyPr lIns="0" tIns="0" rIns="0" bIns="0" anchor="t">
            <a:noAutofit/>
          </a:bodyPr>
          <a:lstStyle>
            <a:lvl1pPr marL="0" indent="0">
              <a:lnSpc>
                <a:spcPct val="100000"/>
              </a:lnSpc>
              <a:spcBef>
                <a:spcPts val="0"/>
              </a:spcBef>
              <a:buNone/>
              <a:defRPr sz="1568" b="1">
                <a:solidFill>
                  <a:schemeClr val="bg1"/>
                </a:solidFill>
              </a:defRPr>
            </a:lvl1pPr>
          </a:lstStyle>
          <a:p>
            <a:pPr lvl="0"/>
            <a:r>
              <a:rPr lang="en-US" dirty="0"/>
              <a:t>PAGE TITLE</a:t>
            </a:r>
          </a:p>
        </p:txBody>
      </p:sp>
      <p:sp>
        <p:nvSpPr>
          <p:cNvPr id="14" name="Slide Number Placeholder 5">
            <a:extLst>
              <a:ext uri="{FF2B5EF4-FFF2-40B4-BE49-F238E27FC236}">
                <a16:creationId xmlns:a16="http://schemas.microsoft.com/office/drawing/2014/main" id="{9EEBB6BB-966E-4EDD-9052-37717C9BE11D}"/>
              </a:ext>
            </a:extLst>
          </p:cNvPr>
          <p:cNvSpPr txBox="1">
            <a:spLocks/>
          </p:cNvSpPr>
          <p:nvPr userDrawn="1"/>
        </p:nvSpPr>
        <p:spPr>
          <a:xfrm>
            <a:off x="8536781" y="606505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b="0" i="0" kern="1200">
                <a:solidFill>
                  <a:schemeClr val="tx1">
                    <a:tint val="75000"/>
                  </a:schemeClr>
                </a:solidFill>
                <a:latin typeface="DIN Pro Light" charset="0"/>
                <a:ea typeface="DIN Pro Light" charset="0"/>
                <a:cs typeface="DIN Pro Light"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A762490-5ED5-6C47-878F-E4622DE26665}" type="slidenum">
              <a:rPr lang="en-US" sz="1200" b="0" i="0" smtClean="0">
                <a:solidFill>
                  <a:schemeClr val="bg1"/>
                </a:solidFill>
                <a:latin typeface="Arial Regular" charset="0"/>
                <a:ea typeface="Arial Regular" charset="0"/>
                <a:cs typeface="Arial Regular" charset="0"/>
              </a:rPr>
              <a:pPr/>
              <a:t>‹#›</a:t>
            </a:fld>
            <a:endParaRPr lang="en-US" sz="1200" b="0" i="0" dirty="0">
              <a:solidFill>
                <a:schemeClr val="bg1"/>
              </a:solidFill>
              <a:latin typeface="Arial Regular" charset="0"/>
              <a:ea typeface="Arial Regular" charset="0"/>
              <a:cs typeface="Arial Regular" charset="0"/>
            </a:endParaRPr>
          </a:p>
        </p:txBody>
      </p:sp>
    </p:spTree>
    <p:extLst>
      <p:ext uri="{BB962C8B-B14F-4D97-AF65-F5344CB8AC3E}">
        <p14:creationId xmlns:p14="http://schemas.microsoft.com/office/powerpoint/2010/main" val="1243132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4.xml"/><Relationship Id="rId13" Type="http://schemas.openxmlformats.org/officeDocument/2006/relationships/tags" Target="../tags/tag9.xml"/><Relationship Id="rId18" Type="http://schemas.openxmlformats.org/officeDocument/2006/relationships/tags" Target="../tags/tag14.xml"/><Relationship Id="rId26" Type="http://schemas.openxmlformats.org/officeDocument/2006/relationships/tags" Target="../tags/tag22.xml"/><Relationship Id="rId39"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17.xml"/><Relationship Id="rId34" Type="http://schemas.openxmlformats.org/officeDocument/2006/relationships/tags" Target="../tags/tag30.xml"/><Relationship Id="rId7" Type="http://schemas.openxmlformats.org/officeDocument/2006/relationships/tags" Target="../tags/tag3.xml"/><Relationship Id="rId12" Type="http://schemas.openxmlformats.org/officeDocument/2006/relationships/tags" Target="../tags/tag8.xml"/><Relationship Id="rId17" Type="http://schemas.openxmlformats.org/officeDocument/2006/relationships/tags" Target="../tags/tag13.xml"/><Relationship Id="rId25" Type="http://schemas.openxmlformats.org/officeDocument/2006/relationships/tags" Target="../tags/tag21.xml"/><Relationship Id="rId33" Type="http://schemas.openxmlformats.org/officeDocument/2006/relationships/tags" Target="../tags/tag29.xml"/><Relationship Id="rId38"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12.xml"/><Relationship Id="rId20" Type="http://schemas.openxmlformats.org/officeDocument/2006/relationships/tags" Target="../tags/tag16.xml"/><Relationship Id="rId29" Type="http://schemas.openxmlformats.org/officeDocument/2006/relationships/tags" Target="../tags/tag25.xml"/><Relationship Id="rId1" Type="http://schemas.openxmlformats.org/officeDocument/2006/relationships/slideLayout" Target="../slideLayouts/slideLayout1.xml"/><Relationship Id="rId6" Type="http://schemas.openxmlformats.org/officeDocument/2006/relationships/tags" Target="../tags/tag2.xml"/><Relationship Id="rId11" Type="http://schemas.openxmlformats.org/officeDocument/2006/relationships/tags" Target="../tags/tag7.xml"/><Relationship Id="rId24" Type="http://schemas.openxmlformats.org/officeDocument/2006/relationships/tags" Target="../tags/tag20.xml"/><Relationship Id="rId32" Type="http://schemas.openxmlformats.org/officeDocument/2006/relationships/tags" Target="../tags/tag28.xml"/><Relationship Id="rId37" Type="http://schemas.openxmlformats.org/officeDocument/2006/relationships/tags" Target="../tags/tag33.xml"/><Relationship Id="rId5" Type="http://schemas.openxmlformats.org/officeDocument/2006/relationships/vmlDrawing" Target="../drawings/vmlDrawing1.vml"/><Relationship Id="rId15" Type="http://schemas.openxmlformats.org/officeDocument/2006/relationships/tags" Target="../tags/tag11.xml"/><Relationship Id="rId23" Type="http://schemas.openxmlformats.org/officeDocument/2006/relationships/tags" Target="../tags/tag19.xml"/><Relationship Id="rId28" Type="http://schemas.openxmlformats.org/officeDocument/2006/relationships/tags" Target="../tags/tag24.xml"/><Relationship Id="rId36" Type="http://schemas.openxmlformats.org/officeDocument/2006/relationships/tags" Target="../tags/tag32.xml"/><Relationship Id="rId10" Type="http://schemas.openxmlformats.org/officeDocument/2006/relationships/tags" Target="../tags/tag6.xml"/><Relationship Id="rId19" Type="http://schemas.openxmlformats.org/officeDocument/2006/relationships/tags" Target="../tags/tag15.xml"/><Relationship Id="rId31" Type="http://schemas.openxmlformats.org/officeDocument/2006/relationships/tags" Target="../tags/tag27.xml"/><Relationship Id="rId4" Type="http://schemas.openxmlformats.org/officeDocument/2006/relationships/theme" Target="../theme/theme1.xml"/><Relationship Id="rId9" Type="http://schemas.openxmlformats.org/officeDocument/2006/relationships/tags" Target="../tags/tag5.xml"/><Relationship Id="rId14" Type="http://schemas.openxmlformats.org/officeDocument/2006/relationships/tags" Target="../tags/tag10.xml"/><Relationship Id="rId22" Type="http://schemas.openxmlformats.org/officeDocument/2006/relationships/tags" Target="../tags/tag18.xml"/><Relationship Id="rId27" Type="http://schemas.openxmlformats.org/officeDocument/2006/relationships/tags" Target="../tags/tag23.xml"/><Relationship Id="rId30" Type="http://schemas.openxmlformats.org/officeDocument/2006/relationships/tags" Target="../tags/tag26.xml"/><Relationship Id="rId35" Type="http://schemas.openxmlformats.org/officeDocument/2006/relationships/tags" Target="../tags/tag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6"/>
            </p:custDataLst>
            <p:extLst>
              <p:ext uri="{D42A27DB-BD31-4B8C-83A1-F6EECF244321}">
                <p14:modId xmlns:p14="http://schemas.microsoft.com/office/powerpoint/2010/main" val="3334192417"/>
              </p:ext>
            </p:extLst>
          </p:nvPr>
        </p:nvGraphicFramePr>
        <p:xfrm>
          <a:off x="0" y="0"/>
          <a:ext cx="211676" cy="158750"/>
        </p:xfrm>
        <a:graphic>
          <a:graphicData uri="http://schemas.openxmlformats.org/presentationml/2006/ole">
            <mc:AlternateContent xmlns:mc="http://schemas.openxmlformats.org/markup-compatibility/2006">
              <mc:Choice xmlns:v="urn:schemas-microsoft-com:vml" Requires="v">
                <p:oleObj spid="_x0000_s187872" name="think-cell Slide" r:id="rId38" imgW="270" imgH="270" progId="TCLayout.ActiveDocument.1">
                  <p:embed/>
                </p:oleObj>
              </mc:Choice>
              <mc:Fallback>
                <p:oleObj name="think-cell Slide" r:id="rId38" imgW="270" imgH="270" progId="TCLayout.ActiveDocument.1">
                  <p:embed/>
                  <p:pic>
                    <p:nvPicPr>
                      <p:cNvPr id="2" name="Object 1" hidden="1"/>
                      <p:cNvPicPr/>
                      <p:nvPr/>
                    </p:nvPicPr>
                    <p:blipFill>
                      <a:blip r:embed="rId39"/>
                      <a:stretch>
                        <a:fillRect/>
                      </a:stretch>
                    </p:blipFill>
                    <p:spPr>
                      <a:xfrm>
                        <a:off x="0" y="0"/>
                        <a:ext cx="211676" cy="158750"/>
                      </a:xfrm>
                      <a:prstGeom prst="rect">
                        <a:avLst/>
                      </a:prstGeom>
                    </p:spPr>
                  </p:pic>
                </p:oleObj>
              </mc:Fallback>
            </mc:AlternateContent>
          </a:graphicData>
        </a:graphic>
      </p:graphicFrame>
      <p:sp>
        <p:nvSpPr>
          <p:cNvPr id="6" name="Rectangle 5" hidden="1"/>
          <p:cNvSpPr/>
          <p:nvPr>
            <p:custDataLst>
              <p:tags r:id="rId7"/>
            </p:custDataLst>
          </p:nvPr>
        </p:nvSpPr>
        <p:spPr bwMode="auto">
          <a:xfrm>
            <a:off x="0" y="0"/>
            <a:ext cx="211676" cy="158750"/>
          </a:xfrm>
          <a:prstGeom prst="rect">
            <a:avLst/>
          </a:prstGeom>
          <a:solidFill>
            <a:schemeClr val="bg2"/>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000" b="1" i="0" baseline="0" dirty="0">
              <a:solidFill>
                <a:srgbClr val="000000"/>
              </a:solidFill>
              <a:latin typeface="Arial Regular"/>
              <a:ea typeface="+mj-ea"/>
              <a:cs typeface="+mj-cs"/>
              <a:sym typeface="Arial Regular"/>
            </a:endParaRPr>
          </a:p>
        </p:txBody>
      </p:sp>
      <p:sp>
        <p:nvSpPr>
          <p:cNvPr id="19" name="Title Placeholder 2"/>
          <p:cNvSpPr>
            <a:spLocks noGrp="1" noChangeArrowheads="1"/>
          </p:cNvSpPr>
          <p:nvPr>
            <p:ph type="title"/>
          </p:nvPr>
        </p:nvSpPr>
        <p:spPr bwMode="gray">
          <a:xfrm>
            <a:off x="621506" y="623573"/>
            <a:ext cx="106584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marL="0" lvl="0" indent="0" algn="l" defTabSz="914400" rtl="0" eaLnBrk="1" latinLnBrk="0" hangingPunct="1">
              <a:lnSpc>
                <a:spcPct val="100000"/>
              </a:lnSpc>
              <a:spcBef>
                <a:spcPts val="0"/>
              </a:spcBef>
              <a:buFont typeface="Arial"/>
              <a:buNone/>
            </a:pPr>
            <a:r>
              <a:rPr lang="en-US"/>
              <a:t>Click to edit Master title style</a:t>
            </a:r>
            <a:endParaRPr lang="x-none" noProof="0" dirty="0"/>
          </a:p>
        </p:txBody>
      </p:sp>
      <p:sp>
        <p:nvSpPr>
          <p:cNvPr id="10" name="1. On-page tracker" hidden="1"/>
          <p:cNvSpPr>
            <a:spLocks noChangeArrowheads="1"/>
          </p:cNvSpPr>
          <p:nvPr/>
        </p:nvSpPr>
        <p:spPr bwMode="gray">
          <a:xfrm>
            <a:off x="158759" y="75765"/>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x-none" sz="800" cap="all" baseline="0" dirty="0">
                <a:solidFill>
                  <a:schemeClr val="accent6"/>
                </a:solidFill>
                <a:latin typeface="+mn-lt"/>
                <a:ea typeface="+mn-ea"/>
              </a:rPr>
              <a:t>TRACKER</a:t>
            </a:r>
          </a:p>
        </p:txBody>
      </p:sp>
      <p:sp>
        <p:nvSpPr>
          <p:cNvPr id="11" name="3. Unit of measure" hidden="1"/>
          <p:cNvSpPr txBox="1">
            <a:spLocks noChangeArrowheads="1"/>
          </p:cNvSpPr>
          <p:nvPr/>
        </p:nvSpPr>
        <p:spPr bwMode="gray">
          <a:xfrm>
            <a:off x="158759" y="554866"/>
            <a:ext cx="1149189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lang="x-none" sz="2400">
                <a:solidFill>
                  <a:schemeClr val="tx1"/>
                </a:solidFill>
                <a:latin typeface="Arial" charset="0"/>
              </a:defRPr>
            </a:lvl1pPr>
            <a:lvl2pPr marL="447675" defTabSz="895350">
              <a:defRPr lang="x-none" sz="2400">
                <a:solidFill>
                  <a:schemeClr val="tx1"/>
                </a:solidFill>
                <a:latin typeface="Arial" charset="0"/>
              </a:defRPr>
            </a:lvl2pPr>
            <a:lvl3pPr marL="895350" defTabSz="895350">
              <a:defRPr lang="x-none" sz="2400">
                <a:solidFill>
                  <a:schemeClr val="tx1"/>
                </a:solidFill>
                <a:latin typeface="Arial" charset="0"/>
              </a:defRPr>
            </a:lvl3pPr>
            <a:lvl4pPr marL="1344613"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a:defRPr lang="x-none"/>
            </a:pPr>
            <a:r>
              <a:rPr lang="x-none" sz="1600" baseline="0" dirty="0">
                <a:solidFill>
                  <a:schemeClr val="accent6"/>
                </a:solidFill>
                <a:latin typeface="+mn-lt"/>
                <a:ea typeface="+mn-ea"/>
              </a:rPr>
              <a:t>Unit of measure</a:t>
            </a:r>
          </a:p>
        </p:txBody>
      </p:sp>
      <p:grpSp>
        <p:nvGrpSpPr>
          <p:cNvPr id="4" name="Slide Elements" hidden="1"/>
          <p:cNvGrpSpPr/>
          <p:nvPr/>
        </p:nvGrpSpPr>
        <p:grpSpPr bwMode="gray">
          <a:xfrm>
            <a:off x="158759" y="6305945"/>
            <a:ext cx="11491891" cy="325438"/>
            <a:chOff x="119063" y="6305945"/>
            <a:chExt cx="8618537" cy="325438"/>
          </a:xfrm>
        </p:grpSpPr>
        <p:sp>
          <p:nvSpPr>
            <p:cNvPr id="13" name="4. Footnote"/>
            <p:cNvSpPr txBox="1">
              <a:spLocks noChangeArrowheads="1"/>
            </p:cNvSpPr>
            <p:nvPr/>
          </p:nvSpPr>
          <p:spPr bwMode="gray">
            <a:xfrm>
              <a:off x="119063" y="6305945"/>
              <a:ext cx="8618537"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a:defRPr lang="x-none"/>
              </a:pPr>
              <a:r>
                <a:rPr lang="x-none" sz="800" baseline="0" dirty="0">
                  <a:solidFill>
                    <a:srgbClr val="808080"/>
                  </a:solidFill>
                  <a:latin typeface="+mn-lt"/>
                  <a:ea typeface="+mn-ea"/>
                </a:rPr>
                <a:t>1 Footnote</a:t>
              </a:r>
            </a:p>
          </p:txBody>
        </p:sp>
        <p:sp>
          <p:nvSpPr>
            <p:cNvPr id="14" name="5. Source"/>
            <p:cNvSpPr>
              <a:spLocks noChangeArrowheads="1"/>
            </p:cNvSpPr>
            <p:nvPr/>
          </p:nvSpPr>
          <p:spPr bwMode="gray">
            <a:xfrm>
              <a:off x="119063" y="6507558"/>
              <a:ext cx="7200000"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609600" indent="-609600" defTabSz="895350">
                <a:tabLst>
                  <a:tab pos="612775" algn="l"/>
                </a:tabLst>
              </a:pPr>
              <a:r>
                <a:rPr lang="x-none" sz="800" baseline="0" dirty="0">
                  <a:solidFill>
                    <a:srgbClr val="808080"/>
                  </a:solidFill>
                  <a:latin typeface="+mn-lt"/>
                  <a:ea typeface="+mn-ea"/>
                </a:rPr>
                <a:t>SOURCE : Source</a:t>
              </a:r>
            </a:p>
          </p:txBody>
        </p:sp>
      </p:grpSp>
      <p:grpSp>
        <p:nvGrpSpPr>
          <p:cNvPr id="15" name="ACET" hidden="1"/>
          <p:cNvGrpSpPr>
            <a:grpSpLocks/>
          </p:cNvGrpSpPr>
          <p:nvPr/>
        </p:nvGrpSpPr>
        <p:grpSpPr bwMode="gray">
          <a:xfrm>
            <a:off x="1936837" y="1257754"/>
            <a:ext cx="5685618" cy="508000"/>
            <a:chOff x="915" y="710"/>
            <a:chExt cx="2686" cy="320"/>
          </a:xfrm>
        </p:grpSpPr>
        <p:cxnSp>
          <p:nvCxnSpPr>
            <p:cNvPr id="16" name="AutoShape 249"/>
            <p:cNvCxnSpPr>
              <a:cxnSpLocks noChangeShapeType="1"/>
              <a:stCxn id="18" idx="4"/>
              <a:endCxn id="18" idx="6"/>
            </p:cNvCxnSpPr>
            <p:nvPr/>
          </p:nvCxnSpPr>
          <p:spPr bwMode="gray">
            <a:xfrm>
              <a:off x="915" y="1030"/>
              <a:ext cx="2686" cy="0"/>
            </a:xfrm>
            <a:prstGeom prst="straightConnector1">
              <a:avLst/>
            </a:prstGeom>
            <a:noFill/>
            <a:ln w="9525">
              <a:solidFill>
                <a:schemeClr val="accent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AutoShape 250"/>
            <p:cNvSpPr>
              <a:spLocks noChangeArrowheads="1"/>
            </p:cNvSpPr>
            <p:nvPr/>
          </p:nvSpPr>
          <p:spPr bwMode="gray">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x-none" sz="1600" b="1" baseline="0" dirty="0">
                  <a:solidFill>
                    <a:srgbClr val="000000"/>
                  </a:solidFill>
                  <a:latin typeface="+mn-lt"/>
                  <a:ea typeface="+mn-ea"/>
                </a:rPr>
                <a:t>Title</a:t>
              </a:r>
            </a:p>
            <a:p>
              <a:r>
                <a:rPr lang="x-none" sz="1600" baseline="0" dirty="0">
                  <a:solidFill>
                    <a:srgbClr val="808080"/>
                  </a:solidFill>
                  <a:latin typeface="+mn-lt"/>
                  <a:ea typeface="+mn-ea"/>
                </a:rPr>
                <a:t>Unit of measure</a:t>
              </a:r>
            </a:p>
          </p:txBody>
        </p:sp>
      </p:grpSp>
      <p:grpSp>
        <p:nvGrpSpPr>
          <p:cNvPr id="17" name="McKSticker" hidden="1"/>
          <p:cNvGrpSpPr/>
          <p:nvPr/>
        </p:nvGrpSpPr>
        <p:grpSpPr bwMode="gray">
          <a:xfrm>
            <a:off x="11177305" y="285751"/>
            <a:ext cx="473335" cy="150811"/>
            <a:chOff x="8385789" y="285750"/>
            <a:chExt cx="354986" cy="150811"/>
          </a:xfrm>
        </p:grpSpPr>
        <p:sp>
          <p:nvSpPr>
            <p:cNvPr id="20" name="StickerRectangle"/>
            <p:cNvSpPr>
              <a:spLocks noChangeArrowheads="1"/>
            </p:cNvSpPr>
            <p:nvPr/>
          </p:nvSpPr>
          <p:spPr bwMode="gray">
            <a:xfrm>
              <a:off x="8385789" y="285750"/>
              <a:ext cx="35498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rgbClr val="002960"/>
                </a:buClr>
              </a:pPr>
              <a:r>
                <a:rPr lang="x-none" sz="800" baseline="0" dirty="0">
                  <a:solidFill>
                    <a:schemeClr val="accent6"/>
                  </a:solidFill>
                  <a:latin typeface="+mn-lt"/>
                  <a:ea typeface="+mn-ea"/>
                </a:rPr>
                <a:t>STICKER</a:t>
              </a:r>
            </a:p>
          </p:txBody>
        </p:sp>
        <p:cxnSp>
          <p:nvCxnSpPr>
            <p:cNvPr id="21" name="AutoShape 31"/>
            <p:cNvCxnSpPr>
              <a:cxnSpLocks noChangeShapeType="1"/>
              <a:stCxn id="20" idx="2"/>
              <a:endCxn id="20" idx="4"/>
            </p:cNvCxnSpPr>
            <p:nvPr/>
          </p:nvCxnSpPr>
          <p:spPr bwMode="gray">
            <a:xfrm>
              <a:off x="8385789" y="285750"/>
              <a:ext cx="0" cy="150811"/>
            </a:xfrm>
            <a:prstGeom prst="straightConnector1">
              <a:avLst/>
            </a:prstGeom>
            <a:noFill/>
            <a:ln w="9525">
              <a:solidFill>
                <a:schemeClr val="accent6"/>
              </a:solidFill>
              <a:round/>
              <a:headEnd/>
              <a:tailEnd/>
            </a:ln>
            <a:extLst>
              <a:ext uri="{909E8E84-426E-40DD-AFC4-6F175D3DCCD1}">
                <a14:hiddenFill xmlns:a14="http://schemas.microsoft.com/office/drawing/2010/main">
                  <a:noFill/>
                </a14:hiddenFill>
              </a:ext>
            </a:extLst>
          </p:spPr>
        </p:cxnSp>
        <p:cxnSp>
          <p:nvCxnSpPr>
            <p:cNvPr id="22" name="AutoShape 32"/>
            <p:cNvCxnSpPr>
              <a:cxnSpLocks noChangeShapeType="1"/>
              <a:stCxn id="20" idx="4"/>
              <a:endCxn id="20" idx="6"/>
            </p:cNvCxnSpPr>
            <p:nvPr/>
          </p:nvCxnSpPr>
          <p:spPr bwMode="gray">
            <a:xfrm>
              <a:off x="8385789" y="436561"/>
              <a:ext cx="354986" cy="0"/>
            </a:xfrm>
            <a:prstGeom prst="straightConnector1">
              <a:avLst/>
            </a:prstGeom>
            <a:noFill/>
            <a:ln w="25400">
              <a:solidFill>
                <a:schemeClr val="accent6"/>
              </a:solidFill>
              <a:round/>
              <a:headEnd/>
              <a:tailEnd/>
            </a:ln>
            <a:extLst>
              <a:ext uri="{909E8E84-426E-40DD-AFC4-6F175D3DCCD1}">
                <a14:hiddenFill xmlns:a14="http://schemas.microsoft.com/office/drawing/2010/main">
                  <a:noFill/>
                </a14:hiddenFill>
              </a:ext>
            </a:extLst>
          </p:spPr>
        </p:cxnSp>
      </p:grpSp>
      <p:sp>
        <p:nvSpPr>
          <p:cNvPr id="24" name="SlideBottomBar" hidden="1"/>
          <p:cNvSpPr/>
          <p:nvPr/>
        </p:nvSpPr>
        <p:spPr>
          <a:xfrm>
            <a:off x="11345836" y="6327340"/>
            <a:ext cx="60961" cy="123825"/>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600" baseline="0" dirty="0">
              <a:solidFill>
                <a:schemeClr val="tx1"/>
              </a:solidFill>
              <a:latin typeface="+mn-lt"/>
              <a:ea typeface="+mn-ea"/>
            </a:endParaRPr>
          </a:p>
        </p:txBody>
      </p:sp>
      <p:sp>
        <p:nvSpPr>
          <p:cNvPr id="23" name="doc id" hidden="1"/>
          <p:cNvSpPr>
            <a:spLocks noChangeArrowheads="1"/>
          </p:cNvSpPr>
          <p:nvPr/>
        </p:nvSpPr>
        <p:spPr bwMode="auto">
          <a:xfrm>
            <a:off x="10776428" y="50802"/>
            <a:ext cx="876339"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x-none" sz="800" baseline="0" dirty="0">
              <a:solidFill>
                <a:srgbClr val="808080"/>
              </a:solidFill>
              <a:latin typeface="+mn-lt"/>
              <a:ea typeface="+mn-ea"/>
            </a:endParaRPr>
          </a:p>
        </p:txBody>
      </p:sp>
      <p:grpSp>
        <p:nvGrpSpPr>
          <p:cNvPr id="26" name="LegendBoxes" hidden="1"/>
          <p:cNvGrpSpPr/>
          <p:nvPr/>
        </p:nvGrpSpPr>
        <p:grpSpPr bwMode="gray">
          <a:xfrm>
            <a:off x="10553922" y="279401"/>
            <a:ext cx="848436" cy="997467"/>
            <a:chOff x="7835905" y="279400"/>
            <a:chExt cx="636299" cy="997467"/>
          </a:xfrm>
        </p:grpSpPr>
        <p:sp>
          <p:nvSpPr>
            <p:cNvPr id="27" name="RectangleLegend1"/>
            <p:cNvSpPr>
              <a:spLocks noChangeArrowheads="1"/>
            </p:cNvSpPr>
            <p:nvPr/>
          </p:nvSpPr>
          <p:spPr bwMode="gray">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sz="1600" baseline="0" dirty="0">
                <a:latin typeface="+mn-lt"/>
                <a:ea typeface="+mn-ea"/>
              </a:endParaRPr>
            </a:p>
          </p:txBody>
        </p:sp>
        <p:sp>
          <p:nvSpPr>
            <p:cNvPr id="28" name="RectangleLegend2"/>
            <p:cNvSpPr>
              <a:spLocks noChangeArrowheads="1"/>
            </p:cNvSpPr>
            <p:nvPr/>
          </p:nvSpPr>
          <p:spPr bwMode="gray">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sz="1600" baseline="0" dirty="0">
                <a:latin typeface="+mn-lt"/>
                <a:ea typeface="+mn-ea"/>
              </a:endParaRPr>
            </a:p>
          </p:txBody>
        </p:sp>
        <p:sp>
          <p:nvSpPr>
            <p:cNvPr id="29" name="RectangleLegend3"/>
            <p:cNvSpPr>
              <a:spLocks noChangeArrowheads="1"/>
            </p:cNvSpPr>
            <p:nvPr/>
          </p:nvSpPr>
          <p:spPr bwMode="gray">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sz="1600" baseline="0" dirty="0">
                <a:latin typeface="+mn-lt"/>
                <a:ea typeface="+mn-ea"/>
              </a:endParaRPr>
            </a:p>
          </p:txBody>
        </p:sp>
        <p:sp>
          <p:nvSpPr>
            <p:cNvPr id="30" name="RectangleLegend4"/>
            <p:cNvSpPr>
              <a:spLocks noChangeArrowheads="1"/>
            </p:cNvSpPr>
            <p:nvPr/>
          </p:nvSpPr>
          <p:spPr bwMode="gray">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sz="1600" baseline="0" dirty="0">
                <a:latin typeface="+mn-lt"/>
                <a:ea typeface="+mn-ea"/>
              </a:endParaRPr>
            </a:p>
          </p:txBody>
        </p:sp>
        <p:sp>
          <p:nvSpPr>
            <p:cNvPr id="31" name="Legend1"/>
            <p:cNvSpPr>
              <a:spLocks noChangeArrowheads="1"/>
            </p:cNvSpPr>
            <p:nvPr/>
          </p:nvSpPr>
          <p:spPr bwMode="gray">
            <a:xfrm>
              <a:off x="8089905" y="279400"/>
              <a:ext cx="38229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x-none" sz="1200" baseline="0" dirty="0">
                  <a:latin typeface="+mn-lt"/>
                  <a:ea typeface="+mn-ea"/>
                </a:rPr>
                <a:t>Legend</a:t>
              </a:r>
            </a:p>
          </p:txBody>
        </p:sp>
        <p:sp>
          <p:nvSpPr>
            <p:cNvPr id="32" name="Legend2"/>
            <p:cNvSpPr>
              <a:spLocks noChangeArrowheads="1"/>
            </p:cNvSpPr>
            <p:nvPr/>
          </p:nvSpPr>
          <p:spPr bwMode="gray">
            <a:xfrm>
              <a:off x="8089905" y="549275"/>
              <a:ext cx="38229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x-none" sz="1200" baseline="0" dirty="0">
                  <a:latin typeface="+mn-lt"/>
                  <a:ea typeface="+mn-ea"/>
                </a:rPr>
                <a:t>Legend</a:t>
              </a:r>
            </a:p>
          </p:txBody>
        </p:sp>
        <p:sp>
          <p:nvSpPr>
            <p:cNvPr id="33" name="Legend3"/>
            <p:cNvSpPr>
              <a:spLocks noChangeArrowheads="1"/>
            </p:cNvSpPr>
            <p:nvPr/>
          </p:nvSpPr>
          <p:spPr bwMode="gray">
            <a:xfrm>
              <a:off x="8089905" y="820738"/>
              <a:ext cx="38229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x-none" sz="1200" baseline="0" dirty="0">
                  <a:latin typeface="+mn-lt"/>
                  <a:ea typeface="+mn-ea"/>
                </a:rPr>
                <a:t>Legend</a:t>
              </a:r>
            </a:p>
          </p:txBody>
        </p:sp>
        <p:sp>
          <p:nvSpPr>
            <p:cNvPr id="34" name="Legend4"/>
            <p:cNvSpPr>
              <a:spLocks noChangeArrowheads="1"/>
            </p:cNvSpPr>
            <p:nvPr/>
          </p:nvSpPr>
          <p:spPr bwMode="gray">
            <a:xfrm>
              <a:off x="8089905" y="1092201"/>
              <a:ext cx="38229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x-none" sz="1200" baseline="0" dirty="0">
                  <a:latin typeface="+mn-lt"/>
                  <a:ea typeface="+mn-ea"/>
                </a:rPr>
                <a:t>Legend</a:t>
              </a:r>
            </a:p>
          </p:txBody>
        </p:sp>
      </p:grpSp>
      <p:grpSp>
        <p:nvGrpSpPr>
          <p:cNvPr id="35" name="LegendLines" hidden="1"/>
          <p:cNvGrpSpPr/>
          <p:nvPr/>
        </p:nvGrpSpPr>
        <p:grpSpPr bwMode="gray">
          <a:xfrm>
            <a:off x="10143497" y="279401"/>
            <a:ext cx="1259088" cy="730767"/>
            <a:chOff x="7540629" y="279400"/>
            <a:chExt cx="944274" cy="730767"/>
          </a:xfrm>
        </p:grpSpPr>
        <p:sp>
          <p:nvSpPr>
            <p:cNvPr id="36" name="LineLegend1"/>
            <p:cNvSpPr>
              <a:spLocks noChangeShapeType="1"/>
            </p:cNvSpPr>
            <p:nvPr/>
          </p:nvSpPr>
          <p:spPr bwMode="gray">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sz="1600" baseline="0" dirty="0">
                <a:latin typeface="+mn-lt"/>
                <a:ea typeface="+mn-ea"/>
              </a:endParaRPr>
            </a:p>
          </p:txBody>
        </p:sp>
        <p:sp>
          <p:nvSpPr>
            <p:cNvPr id="37" name="LineLegend2"/>
            <p:cNvSpPr>
              <a:spLocks noChangeShapeType="1"/>
            </p:cNvSpPr>
            <p:nvPr/>
          </p:nvSpPr>
          <p:spPr bwMode="gray">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sz="1600" baseline="0" dirty="0">
                <a:latin typeface="+mn-lt"/>
                <a:ea typeface="+mn-ea"/>
              </a:endParaRPr>
            </a:p>
          </p:txBody>
        </p:sp>
        <p:sp>
          <p:nvSpPr>
            <p:cNvPr id="38" name="LineLegend3"/>
            <p:cNvSpPr>
              <a:spLocks noChangeShapeType="1"/>
            </p:cNvSpPr>
            <p:nvPr/>
          </p:nvSpPr>
          <p:spPr bwMode="gray">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sz="1600" baseline="0" dirty="0">
                <a:latin typeface="+mn-lt"/>
                <a:ea typeface="+mn-ea"/>
              </a:endParaRPr>
            </a:p>
          </p:txBody>
        </p:sp>
        <p:sp>
          <p:nvSpPr>
            <p:cNvPr id="39" name="Legend1"/>
            <p:cNvSpPr>
              <a:spLocks noChangeArrowheads="1"/>
            </p:cNvSpPr>
            <p:nvPr/>
          </p:nvSpPr>
          <p:spPr bwMode="gray">
            <a:xfrm>
              <a:off x="8102604" y="279400"/>
              <a:ext cx="38229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x-none" sz="1200" baseline="0" dirty="0">
                  <a:latin typeface="+mn-lt"/>
                  <a:ea typeface="+mn-ea"/>
                </a:rPr>
                <a:t>Legend</a:t>
              </a:r>
            </a:p>
          </p:txBody>
        </p:sp>
        <p:sp>
          <p:nvSpPr>
            <p:cNvPr id="40" name="Legend2"/>
            <p:cNvSpPr>
              <a:spLocks noChangeArrowheads="1"/>
            </p:cNvSpPr>
            <p:nvPr/>
          </p:nvSpPr>
          <p:spPr bwMode="gray">
            <a:xfrm>
              <a:off x="8102604" y="546100"/>
              <a:ext cx="38229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x-none" sz="1200" baseline="0" dirty="0">
                  <a:latin typeface="+mn-lt"/>
                  <a:ea typeface="+mn-ea"/>
                </a:rPr>
                <a:t>Legend</a:t>
              </a:r>
            </a:p>
          </p:txBody>
        </p:sp>
        <p:sp>
          <p:nvSpPr>
            <p:cNvPr id="41" name="Legend3"/>
            <p:cNvSpPr>
              <a:spLocks noChangeArrowheads="1"/>
            </p:cNvSpPr>
            <p:nvPr/>
          </p:nvSpPr>
          <p:spPr bwMode="gray">
            <a:xfrm>
              <a:off x="8102604" y="825501"/>
              <a:ext cx="38229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x-none" sz="1200" baseline="0" dirty="0">
                  <a:latin typeface="+mn-lt"/>
                  <a:ea typeface="+mn-ea"/>
                </a:rPr>
                <a:t>Legend</a:t>
              </a:r>
            </a:p>
          </p:txBody>
        </p:sp>
      </p:grpSp>
      <p:grpSp>
        <p:nvGrpSpPr>
          <p:cNvPr id="42" name="LegendMoons" hidden="1"/>
          <p:cNvGrpSpPr/>
          <p:nvPr/>
        </p:nvGrpSpPr>
        <p:grpSpPr bwMode="gray">
          <a:xfrm>
            <a:off x="10465017" y="250825"/>
            <a:ext cx="937340" cy="1306516"/>
            <a:chOff x="7769225" y="250825"/>
            <a:chExt cx="702974" cy="1306516"/>
          </a:xfrm>
        </p:grpSpPr>
        <p:grpSp>
          <p:nvGrpSpPr>
            <p:cNvPr id="43" name="MoonLegend1"/>
            <p:cNvGrpSpPr>
              <a:grpSpLocks noChangeAspect="1"/>
            </p:cNvGrpSpPr>
            <p:nvPr>
              <p:custDataLst>
                <p:tags r:id="rId23"/>
              </p:custDataLst>
            </p:nvPr>
          </p:nvGrpSpPr>
          <p:grpSpPr bwMode="gray">
            <a:xfrm>
              <a:off x="7769225" y="250825"/>
              <a:ext cx="209550" cy="209551"/>
              <a:chOff x="4533" y="183"/>
              <a:chExt cx="144" cy="144"/>
            </a:xfrm>
          </p:grpSpPr>
          <p:sp>
            <p:nvSpPr>
              <p:cNvPr id="61" name="Oval 38"/>
              <p:cNvSpPr>
                <a:spLocks noChangeAspect="1" noChangeArrowheads="1"/>
              </p:cNvSpPr>
              <p:nvPr>
                <p:custDataLst>
                  <p:tags r:id="rId36"/>
                </p:custDataLst>
              </p:nvPr>
            </p:nvSpPr>
            <p:spPr bwMode="gray">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sz="1600" baseline="0" dirty="0">
                  <a:latin typeface="+mn-lt"/>
                  <a:ea typeface="+mn-ea"/>
                </a:endParaRPr>
              </a:p>
            </p:txBody>
          </p:sp>
          <p:sp>
            <p:nvSpPr>
              <p:cNvPr id="62" name="Arc 39"/>
              <p:cNvSpPr>
                <a:spLocks noChangeAspect="1"/>
              </p:cNvSpPr>
              <p:nvPr>
                <p:custDataLst>
                  <p:tags r:id="rId37"/>
                </p:custDataLst>
              </p:nvPr>
            </p:nvSpPr>
            <p:spPr bwMode="gray">
              <a:xfrm>
                <a:off x="4533" y="183"/>
                <a:ext cx="144" cy="144"/>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sz="1600" baseline="0" dirty="0">
                  <a:latin typeface="+mn-lt"/>
                  <a:ea typeface="+mn-ea"/>
                </a:endParaRPr>
              </a:p>
            </p:txBody>
          </p:sp>
        </p:grpSp>
        <p:grpSp>
          <p:nvGrpSpPr>
            <p:cNvPr id="44" name="MoonLegend2"/>
            <p:cNvGrpSpPr>
              <a:grpSpLocks noChangeAspect="1"/>
            </p:cNvGrpSpPr>
            <p:nvPr>
              <p:custDataLst>
                <p:tags r:id="rId24"/>
              </p:custDataLst>
            </p:nvPr>
          </p:nvGrpSpPr>
          <p:grpSpPr bwMode="gray">
            <a:xfrm>
              <a:off x="7769225" y="525066"/>
              <a:ext cx="209550" cy="209551"/>
              <a:chOff x="1694" y="2044"/>
              <a:chExt cx="160" cy="160"/>
            </a:xfrm>
          </p:grpSpPr>
          <p:sp>
            <p:nvSpPr>
              <p:cNvPr id="59" name="Oval 41"/>
              <p:cNvSpPr>
                <a:spLocks noChangeAspect="1" noChangeArrowheads="1"/>
              </p:cNvSpPr>
              <p:nvPr>
                <p:custDataLst>
                  <p:tags r:id="rId34"/>
                </p:custDataLst>
              </p:nvPr>
            </p:nvSpPr>
            <p:spPr bwMode="gray">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sz="1600" baseline="0" dirty="0">
                  <a:latin typeface="+mn-lt"/>
                  <a:ea typeface="+mn-ea"/>
                </a:endParaRPr>
              </a:p>
            </p:txBody>
          </p:sp>
          <p:sp>
            <p:nvSpPr>
              <p:cNvPr id="60" name="Arc 42"/>
              <p:cNvSpPr>
                <a:spLocks noChangeAspect="1"/>
              </p:cNvSpPr>
              <p:nvPr>
                <p:custDataLst>
                  <p:tags r:id="rId35"/>
                </p:custDataLst>
              </p:nvPr>
            </p:nvSpPr>
            <p:spPr bwMode="gray">
              <a:xfrm>
                <a:off x="1694" y="2044"/>
                <a:ext cx="160" cy="160"/>
              </a:xfrm>
              <a:prstGeom prst="arc">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sz="1600" baseline="0" dirty="0">
                  <a:latin typeface="+mn-lt"/>
                  <a:ea typeface="+mn-ea"/>
                </a:endParaRPr>
              </a:p>
            </p:txBody>
          </p:sp>
        </p:grpSp>
        <p:grpSp>
          <p:nvGrpSpPr>
            <p:cNvPr id="45" name="MoonLegend4"/>
            <p:cNvGrpSpPr>
              <a:grpSpLocks noChangeAspect="1"/>
            </p:cNvGrpSpPr>
            <p:nvPr>
              <p:custDataLst>
                <p:tags r:id="rId25"/>
              </p:custDataLst>
            </p:nvPr>
          </p:nvGrpSpPr>
          <p:grpSpPr bwMode="gray">
            <a:xfrm>
              <a:off x="7769225" y="1073548"/>
              <a:ext cx="209550" cy="209551"/>
              <a:chOff x="4495" y="1198"/>
              <a:chExt cx="160" cy="160"/>
            </a:xfrm>
          </p:grpSpPr>
          <p:sp>
            <p:nvSpPr>
              <p:cNvPr id="57" name="Oval 47"/>
              <p:cNvSpPr>
                <a:spLocks noChangeAspect="1" noChangeArrowheads="1"/>
              </p:cNvSpPr>
              <p:nvPr>
                <p:custDataLst>
                  <p:tags r:id="rId32"/>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sz="1600" baseline="0" dirty="0">
                  <a:latin typeface="+mn-lt"/>
                  <a:ea typeface="+mn-ea"/>
                </a:endParaRPr>
              </a:p>
            </p:txBody>
          </p:sp>
          <p:sp>
            <p:nvSpPr>
              <p:cNvPr id="58" name="Arc 48"/>
              <p:cNvSpPr>
                <a:spLocks noChangeAspect="1"/>
              </p:cNvSpPr>
              <p:nvPr>
                <p:custDataLst>
                  <p:tags r:id="rId33"/>
                </p:custDataLst>
              </p:nvPr>
            </p:nvSpPr>
            <p:spPr bwMode="gray">
              <a:xfrm>
                <a:off x="4495" y="1198"/>
                <a:ext cx="160" cy="160"/>
              </a:xfrm>
              <a:prstGeom prst="arc">
                <a:avLst>
                  <a:gd name="adj1" fmla="val 16200000"/>
                  <a:gd name="adj2" fmla="val 108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sz="1600" baseline="0" dirty="0">
                  <a:latin typeface="+mn-lt"/>
                  <a:ea typeface="+mn-ea"/>
                </a:endParaRPr>
              </a:p>
            </p:txBody>
          </p:sp>
        </p:grpSp>
        <p:grpSp>
          <p:nvGrpSpPr>
            <p:cNvPr id="46" name="MoonLegend5"/>
            <p:cNvGrpSpPr>
              <a:grpSpLocks noChangeAspect="1"/>
            </p:cNvGrpSpPr>
            <p:nvPr>
              <p:custDataLst>
                <p:tags r:id="rId26"/>
              </p:custDataLst>
            </p:nvPr>
          </p:nvGrpSpPr>
          <p:grpSpPr bwMode="gray">
            <a:xfrm>
              <a:off x="7769225" y="1347790"/>
              <a:ext cx="209550" cy="209551"/>
              <a:chOff x="4495" y="1440"/>
              <a:chExt cx="160" cy="160"/>
            </a:xfrm>
          </p:grpSpPr>
          <p:sp>
            <p:nvSpPr>
              <p:cNvPr id="55" name="Oval 50"/>
              <p:cNvSpPr>
                <a:spLocks noChangeAspect="1" noChangeArrowheads="1"/>
              </p:cNvSpPr>
              <p:nvPr>
                <p:custDataLst>
                  <p:tags r:id="rId30"/>
                </p:custDataLst>
              </p:nvPr>
            </p:nvSpPr>
            <p:spPr bwMode="gray">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sz="1600" baseline="0" dirty="0">
                  <a:latin typeface="+mn-lt"/>
                  <a:ea typeface="+mn-ea"/>
                </a:endParaRPr>
              </a:p>
            </p:txBody>
          </p:sp>
          <p:sp>
            <p:nvSpPr>
              <p:cNvPr id="56" name="Oval 51"/>
              <p:cNvSpPr>
                <a:spLocks noChangeAspect="1" noChangeArrowheads="1"/>
              </p:cNvSpPr>
              <p:nvPr>
                <p:custDataLst>
                  <p:tags r:id="rId31"/>
                </p:custDataLst>
              </p:nvPr>
            </p:nvSpPr>
            <p:spPr bwMode="gray">
              <a:xfrm>
                <a:off x="4495" y="1440"/>
                <a:ext cx="160" cy="160"/>
              </a:xfrm>
              <a:prstGeom prst="arc">
                <a:avLst>
                  <a:gd name="adj1" fmla="val 16200000"/>
                  <a:gd name="adj2" fmla="val 162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sz="1600" baseline="0" dirty="0">
                  <a:latin typeface="+mn-lt"/>
                  <a:ea typeface="+mn-ea"/>
                </a:endParaRPr>
              </a:p>
            </p:txBody>
          </p:sp>
        </p:grpSp>
        <p:grpSp>
          <p:nvGrpSpPr>
            <p:cNvPr id="47" name="MoonLegend3"/>
            <p:cNvGrpSpPr>
              <a:grpSpLocks noChangeAspect="1"/>
            </p:cNvGrpSpPr>
            <p:nvPr>
              <p:custDataLst>
                <p:tags r:id="rId27"/>
              </p:custDataLst>
            </p:nvPr>
          </p:nvGrpSpPr>
          <p:grpSpPr bwMode="gray">
            <a:xfrm>
              <a:off x="7769225" y="799307"/>
              <a:ext cx="209550" cy="209551"/>
              <a:chOff x="4495" y="1198"/>
              <a:chExt cx="160" cy="160"/>
            </a:xfrm>
          </p:grpSpPr>
          <p:sp>
            <p:nvSpPr>
              <p:cNvPr id="53" name="Oval 47"/>
              <p:cNvSpPr>
                <a:spLocks noChangeAspect="1" noChangeArrowheads="1"/>
              </p:cNvSpPr>
              <p:nvPr>
                <p:custDataLst>
                  <p:tags r:id="rId28"/>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sz="1600" baseline="0" dirty="0">
                  <a:latin typeface="+mn-lt"/>
                  <a:ea typeface="+mn-ea"/>
                </a:endParaRPr>
              </a:p>
            </p:txBody>
          </p:sp>
          <p:sp>
            <p:nvSpPr>
              <p:cNvPr id="54" name="Arc 48"/>
              <p:cNvSpPr>
                <a:spLocks noChangeAspect="1"/>
              </p:cNvSpPr>
              <p:nvPr>
                <p:custDataLst>
                  <p:tags r:id="rId29"/>
                </p:custDataLst>
              </p:nvPr>
            </p:nvSpPr>
            <p:spPr bwMode="gray">
              <a:xfrm>
                <a:off x="4495" y="1198"/>
                <a:ext cx="160" cy="160"/>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sz="1600" baseline="0" dirty="0">
                  <a:latin typeface="+mn-lt"/>
                  <a:ea typeface="+mn-ea"/>
                </a:endParaRPr>
              </a:p>
            </p:txBody>
          </p:sp>
        </p:grpSp>
        <p:sp>
          <p:nvSpPr>
            <p:cNvPr id="48" name="Legend1"/>
            <p:cNvSpPr>
              <a:spLocks noChangeArrowheads="1"/>
            </p:cNvSpPr>
            <p:nvPr/>
          </p:nvSpPr>
          <p:spPr bwMode="gray">
            <a:xfrm>
              <a:off x="8089900" y="263525"/>
              <a:ext cx="38229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x-none" sz="1200" baseline="0" dirty="0">
                  <a:latin typeface="+mn-lt"/>
                  <a:ea typeface="+mn-ea"/>
                </a:rPr>
                <a:t>Legend</a:t>
              </a:r>
            </a:p>
          </p:txBody>
        </p:sp>
        <p:sp>
          <p:nvSpPr>
            <p:cNvPr id="49" name="Legend2"/>
            <p:cNvSpPr>
              <a:spLocks noChangeArrowheads="1"/>
            </p:cNvSpPr>
            <p:nvPr/>
          </p:nvSpPr>
          <p:spPr bwMode="gray">
            <a:xfrm>
              <a:off x="8089900" y="538163"/>
              <a:ext cx="38229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x-none" sz="1200" baseline="0" dirty="0">
                  <a:latin typeface="+mn-lt"/>
                  <a:ea typeface="+mn-ea"/>
                </a:rPr>
                <a:t>Legend</a:t>
              </a:r>
            </a:p>
          </p:txBody>
        </p:sp>
        <p:sp>
          <p:nvSpPr>
            <p:cNvPr id="50" name="Legend3"/>
            <p:cNvSpPr>
              <a:spLocks noChangeArrowheads="1"/>
            </p:cNvSpPr>
            <p:nvPr/>
          </p:nvSpPr>
          <p:spPr bwMode="gray">
            <a:xfrm>
              <a:off x="8089900" y="812802"/>
              <a:ext cx="38229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x-none" sz="1200" baseline="0" dirty="0">
                  <a:latin typeface="+mn-lt"/>
                  <a:ea typeface="+mn-ea"/>
                </a:rPr>
                <a:t>Legend</a:t>
              </a:r>
            </a:p>
          </p:txBody>
        </p:sp>
        <p:sp>
          <p:nvSpPr>
            <p:cNvPr id="51" name="Legend4"/>
            <p:cNvSpPr>
              <a:spLocks noChangeArrowheads="1"/>
            </p:cNvSpPr>
            <p:nvPr/>
          </p:nvSpPr>
          <p:spPr bwMode="gray">
            <a:xfrm>
              <a:off x="8089900" y="1084265"/>
              <a:ext cx="38229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x-none" sz="1200" baseline="0" dirty="0">
                  <a:latin typeface="+mn-lt"/>
                  <a:ea typeface="+mn-ea"/>
                </a:rPr>
                <a:t>Legend</a:t>
              </a:r>
            </a:p>
          </p:txBody>
        </p:sp>
        <p:sp>
          <p:nvSpPr>
            <p:cNvPr id="52" name="Legend5"/>
            <p:cNvSpPr>
              <a:spLocks noChangeArrowheads="1"/>
            </p:cNvSpPr>
            <p:nvPr/>
          </p:nvSpPr>
          <p:spPr bwMode="gray">
            <a:xfrm>
              <a:off x="8089900" y="1360490"/>
              <a:ext cx="38229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x-none" sz="1200" baseline="0" dirty="0">
                  <a:latin typeface="+mn-lt"/>
                  <a:ea typeface="+mn-ea"/>
                </a:rPr>
                <a:t>Legend</a:t>
              </a:r>
            </a:p>
          </p:txBody>
        </p:sp>
      </p:grpSp>
      <p:grpSp>
        <p:nvGrpSpPr>
          <p:cNvPr id="63" name="Slide Elements" hidden="1">
            <a:extLst>
              <a:ext uri="{FF2B5EF4-FFF2-40B4-BE49-F238E27FC236}">
                <a16:creationId xmlns:a16="http://schemas.microsoft.com/office/drawing/2014/main" id="{23A42AFF-EDBC-4CC0-AF5A-0A9784282958}"/>
              </a:ext>
            </a:extLst>
          </p:cNvPr>
          <p:cNvGrpSpPr/>
          <p:nvPr userDrawn="1"/>
        </p:nvGrpSpPr>
        <p:grpSpPr bwMode="gray">
          <a:xfrm>
            <a:off x="158759" y="6305945"/>
            <a:ext cx="11491891" cy="325438"/>
            <a:chOff x="119063" y="6305945"/>
            <a:chExt cx="8618537" cy="325438"/>
          </a:xfrm>
        </p:grpSpPr>
        <p:sp>
          <p:nvSpPr>
            <p:cNvPr id="64" name="4. Footnote">
              <a:extLst>
                <a:ext uri="{FF2B5EF4-FFF2-40B4-BE49-F238E27FC236}">
                  <a16:creationId xmlns:a16="http://schemas.microsoft.com/office/drawing/2014/main" id="{4BC8AC4F-90E9-4AE1-894D-596D256B65AF}"/>
                </a:ext>
              </a:extLst>
            </p:cNvPr>
            <p:cNvSpPr txBox="1">
              <a:spLocks noChangeArrowheads="1"/>
            </p:cNvSpPr>
            <p:nvPr/>
          </p:nvSpPr>
          <p:spPr bwMode="gray">
            <a:xfrm>
              <a:off x="119063" y="6305945"/>
              <a:ext cx="8618537"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a:defRPr lang="x-none"/>
              </a:pPr>
              <a:r>
                <a:rPr lang="x-none" sz="800" baseline="0" dirty="0">
                  <a:solidFill>
                    <a:srgbClr val="808080"/>
                  </a:solidFill>
                  <a:latin typeface="+mn-lt"/>
                  <a:ea typeface="+mn-ea"/>
                </a:rPr>
                <a:t>1 Footnote</a:t>
              </a:r>
            </a:p>
          </p:txBody>
        </p:sp>
        <p:sp>
          <p:nvSpPr>
            <p:cNvPr id="65" name="5. Source">
              <a:extLst>
                <a:ext uri="{FF2B5EF4-FFF2-40B4-BE49-F238E27FC236}">
                  <a16:creationId xmlns:a16="http://schemas.microsoft.com/office/drawing/2014/main" id="{D6412788-1C63-41A7-B21B-716F590DD2B5}"/>
                </a:ext>
              </a:extLst>
            </p:cNvPr>
            <p:cNvSpPr>
              <a:spLocks noChangeArrowheads="1"/>
            </p:cNvSpPr>
            <p:nvPr/>
          </p:nvSpPr>
          <p:spPr bwMode="gray">
            <a:xfrm>
              <a:off x="119063" y="6507558"/>
              <a:ext cx="7200000" cy="12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609600" indent="-609600" defTabSz="895350">
                <a:tabLst>
                  <a:tab pos="612775" algn="l"/>
                </a:tabLst>
              </a:pPr>
              <a:r>
                <a:rPr lang="x-none" sz="800" baseline="0" dirty="0">
                  <a:solidFill>
                    <a:srgbClr val="808080"/>
                  </a:solidFill>
                  <a:latin typeface="+mn-lt"/>
                  <a:ea typeface="+mn-ea"/>
                </a:rPr>
                <a:t>SOURCE : Source</a:t>
              </a:r>
            </a:p>
          </p:txBody>
        </p:sp>
      </p:grpSp>
      <p:sp>
        <p:nvSpPr>
          <p:cNvPr id="66" name="SlideBottomBar" hidden="1">
            <a:extLst>
              <a:ext uri="{FF2B5EF4-FFF2-40B4-BE49-F238E27FC236}">
                <a16:creationId xmlns:a16="http://schemas.microsoft.com/office/drawing/2014/main" id="{C6682191-A9FE-4FEB-94D6-8E17D861EF30}"/>
              </a:ext>
            </a:extLst>
          </p:cNvPr>
          <p:cNvSpPr/>
          <p:nvPr userDrawn="1"/>
        </p:nvSpPr>
        <p:spPr>
          <a:xfrm>
            <a:off x="11345836" y="6327340"/>
            <a:ext cx="60961" cy="123825"/>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sz="1600" baseline="0" dirty="0">
              <a:solidFill>
                <a:schemeClr val="tx1"/>
              </a:solidFill>
              <a:latin typeface="+mn-lt"/>
              <a:ea typeface="+mn-ea"/>
            </a:endParaRPr>
          </a:p>
        </p:txBody>
      </p:sp>
      <p:sp>
        <p:nvSpPr>
          <p:cNvPr id="67" name="doc id" hidden="1">
            <a:extLst>
              <a:ext uri="{FF2B5EF4-FFF2-40B4-BE49-F238E27FC236}">
                <a16:creationId xmlns:a16="http://schemas.microsoft.com/office/drawing/2014/main" id="{67BCF04C-47A5-4C94-A81C-0CAB6E4F30E8}"/>
              </a:ext>
            </a:extLst>
          </p:cNvPr>
          <p:cNvSpPr>
            <a:spLocks noChangeArrowheads="1"/>
          </p:cNvSpPr>
          <p:nvPr userDrawn="1"/>
        </p:nvSpPr>
        <p:spPr bwMode="auto">
          <a:xfrm>
            <a:off x="10776428" y="50802"/>
            <a:ext cx="876339"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x-none" sz="800" baseline="0" dirty="0">
              <a:solidFill>
                <a:srgbClr val="808080"/>
              </a:solidFill>
              <a:latin typeface="+mn-lt"/>
              <a:ea typeface="+mn-ea"/>
            </a:endParaRPr>
          </a:p>
        </p:txBody>
      </p:sp>
      <p:grpSp>
        <p:nvGrpSpPr>
          <p:cNvPr id="68" name="LegendBoxes" hidden="1">
            <a:extLst>
              <a:ext uri="{FF2B5EF4-FFF2-40B4-BE49-F238E27FC236}">
                <a16:creationId xmlns:a16="http://schemas.microsoft.com/office/drawing/2014/main" id="{D2478E06-1168-436A-B97B-A9879D686C65}"/>
              </a:ext>
            </a:extLst>
          </p:cNvPr>
          <p:cNvGrpSpPr/>
          <p:nvPr userDrawn="1"/>
        </p:nvGrpSpPr>
        <p:grpSpPr bwMode="gray">
          <a:xfrm>
            <a:off x="10553922" y="279401"/>
            <a:ext cx="848436" cy="997467"/>
            <a:chOff x="7835905" y="279400"/>
            <a:chExt cx="636299" cy="997467"/>
          </a:xfrm>
        </p:grpSpPr>
        <p:sp>
          <p:nvSpPr>
            <p:cNvPr id="69" name="RectangleLegend1">
              <a:extLst>
                <a:ext uri="{FF2B5EF4-FFF2-40B4-BE49-F238E27FC236}">
                  <a16:creationId xmlns:a16="http://schemas.microsoft.com/office/drawing/2014/main" id="{BF4B1B87-6D64-437F-97AE-E4E0539F8FC5}"/>
                </a:ext>
              </a:extLst>
            </p:cNvPr>
            <p:cNvSpPr>
              <a:spLocks noChangeArrowheads="1"/>
            </p:cNvSpPr>
            <p:nvPr/>
          </p:nvSpPr>
          <p:spPr bwMode="gray">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sz="1600" baseline="0" dirty="0">
                <a:latin typeface="+mn-lt"/>
                <a:ea typeface="+mn-ea"/>
              </a:endParaRPr>
            </a:p>
          </p:txBody>
        </p:sp>
        <p:sp>
          <p:nvSpPr>
            <p:cNvPr id="70" name="RectangleLegend2">
              <a:extLst>
                <a:ext uri="{FF2B5EF4-FFF2-40B4-BE49-F238E27FC236}">
                  <a16:creationId xmlns:a16="http://schemas.microsoft.com/office/drawing/2014/main" id="{E66C7723-E293-47AF-8ADD-A7F68FFF57D4}"/>
                </a:ext>
              </a:extLst>
            </p:cNvPr>
            <p:cNvSpPr>
              <a:spLocks noChangeArrowheads="1"/>
            </p:cNvSpPr>
            <p:nvPr/>
          </p:nvSpPr>
          <p:spPr bwMode="gray">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sz="1600" baseline="0" dirty="0">
                <a:latin typeface="+mn-lt"/>
                <a:ea typeface="+mn-ea"/>
              </a:endParaRPr>
            </a:p>
          </p:txBody>
        </p:sp>
        <p:sp>
          <p:nvSpPr>
            <p:cNvPr id="71" name="RectangleLegend3">
              <a:extLst>
                <a:ext uri="{FF2B5EF4-FFF2-40B4-BE49-F238E27FC236}">
                  <a16:creationId xmlns:a16="http://schemas.microsoft.com/office/drawing/2014/main" id="{5383AB3B-E14A-41F1-86DD-7BF880255FA1}"/>
                </a:ext>
              </a:extLst>
            </p:cNvPr>
            <p:cNvSpPr>
              <a:spLocks noChangeArrowheads="1"/>
            </p:cNvSpPr>
            <p:nvPr/>
          </p:nvSpPr>
          <p:spPr bwMode="gray">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sz="1600" baseline="0" dirty="0">
                <a:latin typeface="+mn-lt"/>
                <a:ea typeface="+mn-ea"/>
              </a:endParaRPr>
            </a:p>
          </p:txBody>
        </p:sp>
        <p:sp>
          <p:nvSpPr>
            <p:cNvPr id="72" name="RectangleLegend4">
              <a:extLst>
                <a:ext uri="{FF2B5EF4-FFF2-40B4-BE49-F238E27FC236}">
                  <a16:creationId xmlns:a16="http://schemas.microsoft.com/office/drawing/2014/main" id="{CB6C1DAF-F2EF-41C3-B9EA-69FF36E7DE57}"/>
                </a:ext>
              </a:extLst>
            </p:cNvPr>
            <p:cNvSpPr>
              <a:spLocks noChangeArrowheads="1"/>
            </p:cNvSpPr>
            <p:nvPr/>
          </p:nvSpPr>
          <p:spPr bwMode="gray">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sz="1600" baseline="0" dirty="0">
                <a:latin typeface="+mn-lt"/>
                <a:ea typeface="+mn-ea"/>
              </a:endParaRPr>
            </a:p>
          </p:txBody>
        </p:sp>
        <p:sp>
          <p:nvSpPr>
            <p:cNvPr id="73" name="Legend1">
              <a:extLst>
                <a:ext uri="{FF2B5EF4-FFF2-40B4-BE49-F238E27FC236}">
                  <a16:creationId xmlns:a16="http://schemas.microsoft.com/office/drawing/2014/main" id="{10156E12-576A-4CE0-82A4-D6AB80D3A329}"/>
                </a:ext>
              </a:extLst>
            </p:cNvPr>
            <p:cNvSpPr>
              <a:spLocks noChangeArrowheads="1"/>
            </p:cNvSpPr>
            <p:nvPr/>
          </p:nvSpPr>
          <p:spPr bwMode="gray">
            <a:xfrm>
              <a:off x="8089905" y="279400"/>
              <a:ext cx="38229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x-none" sz="1200" baseline="0" dirty="0">
                  <a:latin typeface="+mn-lt"/>
                  <a:ea typeface="+mn-ea"/>
                </a:rPr>
                <a:t>Legend</a:t>
              </a:r>
            </a:p>
          </p:txBody>
        </p:sp>
        <p:sp>
          <p:nvSpPr>
            <p:cNvPr id="74" name="Legend2">
              <a:extLst>
                <a:ext uri="{FF2B5EF4-FFF2-40B4-BE49-F238E27FC236}">
                  <a16:creationId xmlns:a16="http://schemas.microsoft.com/office/drawing/2014/main" id="{C5843587-5C7D-4CBB-A7BC-A825EF4A8467}"/>
                </a:ext>
              </a:extLst>
            </p:cNvPr>
            <p:cNvSpPr>
              <a:spLocks noChangeArrowheads="1"/>
            </p:cNvSpPr>
            <p:nvPr/>
          </p:nvSpPr>
          <p:spPr bwMode="gray">
            <a:xfrm>
              <a:off x="8089905" y="549275"/>
              <a:ext cx="38229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x-none" sz="1200" baseline="0" dirty="0">
                  <a:latin typeface="+mn-lt"/>
                  <a:ea typeface="+mn-ea"/>
                </a:rPr>
                <a:t>Legend</a:t>
              </a:r>
            </a:p>
          </p:txBody>
        </p:sp>
        <p:sp>
          <p:nvSpPr>
            <p:cNvPr id="75" name="Legend3">
              <a:extLst>
                <a:ext uri="{FF2B5EF4-FFF2-40B4-BE49-F238E27FC236}">
                  <a16:creationId xmlns:a16="http://schemas.microsoft.com/office/drawing/2014/main" id="{ED338BE1-1357-4FF6-A144-69CECB5D5F55}"/>
                </a:ext>
              </a:extLst>
            </p:cNvPr>
            <p:cNvSpPr>
              <a:spLocks noChangeArrowheads="1"/>
            </p:cNvSpPr>
            <p:nvPr/>
          </p:nvSpPr>
          <p:spPr bwMode="gray">
            <a:xfrm>
              <a:off x="8089905" y="820738"/>
              <a:ext cx="38229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x-none" sz="1200" baseline="0" dirty="0">
                  <a:latin typeface="+mn-lt"/>
                  <a:ea typeface="+mn-ea"/>
                </a:rPr>
                <a:t>Legend</a:t>
              </a:r>
            </a:p>
          </p:txBody>
        </p:sp>
        <p:sp>
          <p:nvSpPr>
            <p:cNvPr id="76" name="Legend4">
              <a:extLst>
                <a:ext uri="{FF2B5EF4-FFF2-40B4-BE49-F238E27FC236}">
                  <a16:creationId xmlns:a16="http://schemas.microsoft.com/office/drawing/2014/main" id="{2DBC4B4C-E50B-463D-B3C8-DCB32D881A22}"/>
                </a:ext>
              </a:extLst>
            </p:cNvPr>
            <p:cNvSpPr>
              <a:spLocks noChangeArrowheads="1"/>
            </p:cNvSpPr>
            <p:nvPr/>
          </p:nvSpPr>
          <p:spPr bwMode="gray">
            <a:xfrm>
              <a:off x="8089905" y="1092201"/>
              <a:ext cx="38229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x-none" sz="1200" baseline="0" dirty="0">
                  <a:latin typeface="+mn-lt"/>
                  <a:ea typeface="+mn-ea"/>
                </a:rPr>
                <a:t>Legend</a:t>
              </a:r>
            </a:p>
          </p:txBody>
        </p:sp>
      </p:grpSp>
      <p:grpSp>
        <p:nvGrpSpPr>
          <p:cNvPr id="77" name="LegendLines" hidden="1">
            <a:extLst>
              <a:ext uri="{FF2B5EF4-FFF2-40B4-BE49-F238E27FC236}">
                <a16:creationId xmlns:a16="http://schemas.microsoft.com/office/drawing/2014/main" id="{0FC6E8D3-2BC0-49E4-8A27-6AECE9E68E98}"/>
              </a:ext>
            </a:extLst>
          </p:cNvPr>
          <p:cNvGrpSpPr/>
          <p:nvPr userDrawn="1"/>
        </p:nvGrpSpPr>
        <p:grpSpPr bwMode="gray">
          <a:xfrm>
            <a:off x="10143497" y="279401"/>
            <a:ext cx="1259088" cy="730767"/>
            <a:chOff x="7540629" y="279400"/>
            <a:chExt cx="944274" cy="730767"/>
          </a:xfrm>
        </p:grpSpPr>
        <p:sp>
          <p:nvSpPr>
            <p:cNvPr id="78" name="LineLegend1">
              <a:extLst>
                <a:ext uri="{FF2B5EF4-FFF2-40B4-BE49-F238E27FC236}">
                  <a16:creationId xmlns:a16="http://schemas.microsoft.com/office/drawing/2014/main" id="{9D4B2D47-8C78-44E7-B615-9FD40A530B37}"/>
                </a:ext>
              </a:extLst>
            </p:cNvPr>
            <p:cNvSpPr>
              <a:spLocks noChangeShapeType="1"/>
            </p:cNvSpPr>
            <p:nvPr/>
          </p:nvSpPr>
          <p:spPr bwMode="gray">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sz="1600" baseline="0" dirty="0">
                <a:latin typeface="+mn-lt"/>
                <a:ea typeface="+mn-ea"/>
              </a:endParaRPr>
            </a:p>
          </p:txBody>
        </p:sp>
        <p:sp>
          <p:nvSpPr>
            <p:cNvPr id="79" name="LineLegend2">
              <a:extLst>
                <a:ext uri="{FF2B5EF4-FFF2-40B4-BE49-F238E27FC236}">
                  <a16:creationId xmlns:a16="http://schemas.microsoft.com/office/drawing/2014/main" id="{8EEB852D-E47E-439B-99A5-C3D18A597CDD}"/>
                </a:ext>
              </a:extLst>
            </p:cNvPr>
            <p:cNvSpPr>
              <a:spLocks noChangeShapeType="1"/>
            </p:cNvSpPr>
            <p:nvPr/>
          </p:nvSpPr>
          <p:spPr bwMode="gray">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sz="1600" baseline="0" dirty="0">
                <a:latin typeface="+mn-lt"/>
                <a:ea typeface="+mn-ea"/>
              </a:endParaRPr>
            </a:p>
          </p:txBody>
        </p:sp>
        <p:sp>
          <p:nvSpPr>
            <p:cNvPr id="80" name="LineLegend3">
              <a:extLst>
                <a:ext uri="{FF2B5EF4-FFF2-40B4-BE49-F238E27FC236}">
                  <a16:creationId xmlns:a16="http://schemas.microsoft.com/office/drawing/2014/main" id="{2446E377-73AA-4BE5-81D1-720B1DF9242A}"/>
                </a:ext>
              </a:extLst>
            </p:cNvPr>
            <p:cNvSpPr>
              <a:spLocks noChangeShapeType="1"/>
            </p:cNvSpPr>
            <p:nvPr/>
          </p:nvSpPr>
          <p:spPr bwMode="gray">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x-none" sz="1600" baseline="0" dirty="0">
                <a:latin typeface="+mn-lt"/>
                <a:ea typeface="+mn-ea"/>
              </a:endParaRPr>
            </a:p>
          </p:txBody>
        </p:sp>
        <p:sp>
          <p:nvSpPr>
            <p:cNvPr id="81" name="Legend1">
              <a:extLst>
                <a:ext uri="{FF2B5EF4-FFF2-40B4-BE49-F238E27FC236}">
                  <a16:creationId xmlns:a16="http://schemas.microsoft.com/office/drawing/2014/main" id="{52EEE20C-0322-4CA9-BBF5-A114322E82F8}"/>
                </a:ext>
              </a:extLst>
            </p:cNvPr>
            <p:cNvSpPr>
              <a:spLocks noChangeArrowheads="1"/>
            </p:cNvSpPr>
            <p:nvPr/>
          </p:nvSpPr>
          <p:spPr bwMode="gray">
            <a:xfrm>
              <a:off x="8102604" y="279400"/>
              <a:ext cx="38229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x-none" sz="1200" baseline="0" dirty="0">
                  <a:latin typeface="+mn-lt"/>
                  <a:ea typeface="+mn-ea"/>
                </a:rPr>
                <a:t>Legend</a:t>
              </a:r>
            </a:p>
          </p:txBody>
        </p:sp>
        <p:sp>
          <p:nvSpPr>
            <p:cNvPr id="82" name="Legend2">
              <a:extLst>
                <a:ext uri="{FF2B5EF4-FFF2-40B4-BE49-F238E27FC236}">
                  <a16:creationId xmlns:a16="http://schemas.microsoft.com/office/drawing/2014/main" id="{3DAA1023-051D-4E3A-BEA5-CDC5E264F2F8}"/>
                </a:ext>
              </a:extLst>
            </p:cNvPr>
            <p:cNvSpPr>
              <a:spLocks noChangeArrowheads="1"/>
            </p:cNvSpPr>
            <p:nvPr/>
          </p:nvSpPr>
          <p:spPr bwMode="gray">
            <a:xfrm>
              <a:off x="8102604" y="546100"/>
              <a:ext cx="38229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x-none" sz="1200" baseline="0" dirty="0">
                  <a:latin typeface="+mn-lt"/>
                  <a:ea typeface="+mn-ea"/>
                </a:rPr>
                <a:t>Legend</a:t>
              </a:r>
            </a:p>
          </p:txBody>
        </p:sp>
        <p:sp>
          <p:nvSpPr>
            <p:cNvPr id="83" name="Legend3">
              <a:extLst>
                <a:ext uri="{FF2B5EF4-FFF2-40B4-BE49-F238E27FC236}">
                  <a16:creationId xmlns:a16="http://schemas.microsoft.com/office/drawing/2014/main" id="{BBD97FE5-2FD6-41A4-A1B3-EFAF87EA569B}"/>
                </a:ext>
              </a:extLst>
            </p:cNvPr>
            <p:cNvSpPr>
              <a:spLocks noChangeArrowheads="1"/>
            </p:cNvSpPr>
            <p:nvPr/>
          </p:nvSpPr>
          <p:spPr bwMode="gray">
            <a:xfrm>
              <a:off x="8102604" y="825501"/>
              <a:ext cx="38229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x-none" sz="1200" baseline="0" dirty="0">
                  <a:latin typeface="+mn-lt"/>
                  <a:ea typeface="+mn-ea"/>
                </a:rPr>
                <a:t>Legend</a:t>
              </a:r>
            </a:p>
          </p:txBody>
        </p:sp>
      </p:grpSp>
      <p:grpSp>
        <p:nvGrpSpPr>
          <p:cNvPr id="84" name="LegendMoons" hidden="1">
            <a:extLst>
              <a:ext uri="{FF2B5EF4-FFF2-40B4-BE49-F238E27FC236}">
                <a16:creationId xmlns:a16="http://schemas.microsoft.com/office/drawing/2014/main" id="{DB6B8904-44C3-41E2-8C5B-F2CDB4677D85}"/>
              </a:ext>
            </a:extLst>
          </p:cNvPr>
          <p:cNvGrpSpPr/>
          <p:nvPr userDrawn="1"/>
        </p:nvGrpSpPr>
        <p:grpSpPr bwMode="gray">
          <a:xfrm>
            <a:off x="10465017" y="250825"/>
            <a:ext cx="937340" cy="1306516"/>
            <a:chOff x="7769225" y="250825"/>
            <a:chExt cx="702974" cy="1306516"/>
          </a:xfrm>
        </p:grpSpPr>
        <p:grpSp>
          <p:nvGrpSpPr>
            <p:cNvPr id="85" name="MoonLegend1">
              <a:extLst>
                <a:ext uri="{FF2B5EF4-FFF2-40B4-BE49-F238E27FC236}">
                  <a16:creationId xmlns:a16="http://schemas.microsoft.com/office/drawing/2014/main" id="{5D2F9340-0E9C-4CC5-BA4F-8A38A3970C70}"/>
                </a:ext>
              </a:extLst>
            </p:cNvPr>
            <p:cNvGrpSpPr>
              <a:grpSpLocks noChangeAspect="1"/>
            </p:cNvGrpSpPr>
            <p:nvPr>
              <p:custDataLst>
                <p:tags r:id="rId8"/>
              </p:custDataLst>
            </p:nvPr>
          </p:nvGrpSpPr>
          <p:grpSpPr bwMode="gray">
            <a:xfrm>
              <a:off x="7769225" y="250825"/>
              <a:ext cx="209550" cy="209551"/>
              <a:chOff x="4533" y="183"/>
              <a:chExt cx="144" cy="144"/>
            </a:xfrm>
          </p:grpSpPr>
          <p:sp>
            <p:nvSpPr>
              <p:cNvPr id="103" name="Oval 38">
                <a:extLst>
                  <a:ext uri="{FF2B5EF4-FFF2-40B4-BE49-F238E27FC236}">
                    <a16:creationId xmlns:a16="http://schemas.microsoft.com/office/drawing/2014/main" id="{3CFFE90C-EF81-4013-80C5-6FA1528AB12C}"/>
                  </a:ext>
                </a:extLst>
              </p:cNvPr>
              <p:cNvSpPr>
                <a:spLocks noChangeAspect="1" noChangeArrowheads="1"/>
              </p:cNvSpPr>
              <p:nvPr>
                <p:custDataLst>
                  <p:tags r:id="rId21"/>
                </p:custDataLst>
              </p:nvPr>
            </p:nvSpPr>
            <p:spPr bwMode="gray">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sz="1600" baseline="0" dirty="0">
                  <a:latin typeface="+mn-lt"/>
                  <a:ea typeface="+mn-ea"/>
                </a:endParaRPr>
              </a:p>
            </p:txBody>
          </p:sp>
          <p:sp>
            <p:nvSpPr>
              <p:cNvPr id="104" name="Arc 39">
                <a:extLst>
                  <a:ext uri="{FF2B5EF4-FFF2-40B4-BE49-F238E27FC236}">
                    <a16:creationId xmlns:a16="http://schemas.microsoft.com/office/drawing/2014/main" id="{15F90F2B-0166-41B0-826C-9258C89CC1EC}"/>
                  </a:ext>
                </a:extLst>
              </p:cNvPr>
              <p:cNvSpPr>
                <a:spLocks noChangeAspect="1"/>
              </p:cNvSpPr>
              <p:nvPr>
                <p:custDataLst>
                  <p:tags r:id="rId22"/>
                </p:custDataLst>
              </p:nvPr>
            </p:nvSpPr>
            <p:spPr bwMode="gray">
              <a:xfrm>
                <a:off x="4533" y="183"/>
                <a:ext cx="144" cy="144"/>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sz="1600" baseline="0" dirty="0">
                  <a:latin typeface="+mn-lt"/>
                  <a:ea typeface="+mn-ea"/>
                </a:endParaRPr>
              </a:p>
            </p:txBody>
          </p:sp>
        </p:grpSp>
        <p:grpSp>
          <p:nvGrpSpPr>
            <p:cNvPr id="86" name="MoonLegend2">
              <a:extLst>
                <a:ext uri="{FF2B5EF4-FFF2-40B4-BE49-F238E27FC236}">
                  <a16:creationId xmlns:a16="http://schemas.microsoft.com/office/drawing/2014/main" id="{6448C4E0-7B05-429C-B851-5EBEF428F4A8}"/>
                </a:ext>
              </a:extLst>
            </p:cNvPr>
            <p:cNvGrpSpPr>
              <a:grpSpLocks noChangeAspect="1"/>
            </p:cNvGrpSpPr>
            <p:nvPr>
              <p:custDataLst>
                <p:tags r:id="rId9"/>
              </p:custDataLst>
            </p:nvPr>
          </p:nvGrpSpPr>
          <p:grpSpPr bwMode="gray">
            <a:xfrm>
              <a:off x="7769225" y="525066"/>
              <a:ext cx="209550" cy="209551"/>
              <a:chOff x="1694" y="2044"/>
              <a:chExt cx="160" cy="160"/>
            </a:xfrm>
          </p:grpSpPr>
          <p:sp>
            <p:nvSpPr>
              <p:cNvPr id="101" name="Oval 41">
                <a:extLst>
                  <a:ext uri="{FF2B5EF4-FFF2-40B4-BE49-F238E27FC236}">
                    <a16:creationId xmlns:a16="http://schemas.microsoft.com/office/drawing/2014/main" id="{69F5C7B4-F5AB-450A-8A01-E2CC588AE141}"/>
                  </a:ext>
                </a:extLst>
              </p:cNvPr>
              <p:cNvSpPr>
                <a:spLocks noChangeAspect="1" noChangeArrowheads="1"/>
              </p:cNvSpPr>
              <p:nvPr>
                <p:custDataLst>
                  <p:tags r:id="rId19"/>
                </p:custDataLst>
              </p:nvPr>
            </p:nvSpPr>
            <p:spPr bwMode="gray">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sz="1600" baseline="0" dirty="0">
                  <a:latin typeface="+mn-lt"/>
                  <a:ea typeface="+mn-ea"/>
                </a:endParaRPr>
              </a:p>
            </p:txBody>
          </p:sp>
          <p:sp>
            <p:nvSpPr>
              <p:cNvPr id="102" name="Arc 42">
                <a:extLst>
                  <a:ext uri="{FF2B5EF4-FFF2-40B4-BE49-F238E27FC236}">
                    <a16:creationId xmlns:a16="http://schemas.microsoft.com/office/drawing/2014/main" id="{87F630CB-25C7-4EB1-8B9C-F7E74211C3C0}"/>
                  </a:ext>
                </a:extLst>
              </p:cNvPr>
              <p:cNvSpPr>
                <a:spLocks noChangeAspect="1"/>
              </p:cNvSpPr>
              <p:nvPr>
                <p:custDataLst>
                  <p:tags r:id="rId20"/>
                </p:custDataLst>
              </p:nvPr>
            </p:nvSpPr>
            <p:spPr bwMode="gray">
              <a:xfrm>
                <a:off x="1694" y="2044"/>
                <a:ext cx="160" cy="160"/>
              </a:xfrm>
              <a:prstGeom prst="arc">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sz="1600" baseline="0" dirty="0">
                  <a:latin typeface="+mn-lt"/>
                  <a:ea typeface="+mn-ea"/>
                </a:endParaRPr>
              </a:p>
            </p:txBody>
          </p:sp>
        </p:grpSp>
        <p:grpSp>
          <p:nvGrpSpPr>
            <p:cNvPr id="87" name="MoonLegend4">
              <a:extLst>
                <a:ext uri="{FF2B5EF4-FFF2-40B4-BE49-F238E27FC236}">
                  <a16:creationId xmlns:a16="http://schemas.microsoft.com/office/drawing/2014/main" id="{28F939AB-C302-4BE0-B45C-EF5A562DA403}"/>
                </a:ext>
              </a:extLst>
            </p:cNvPr>
            <p:cNvGrpSpPr>
              <a:grpSpLocks noChangeAspect="1"/>
            </p:cNvGrpSpPr>
            <p:nvPr>
              <p:custDataLst>
                <p:tags r:id="rId10"/>
              </p:custDataLst>
            </p:nvPr>
          </p:nvGrpSpPr>
          <p:grpSpPr bwMode="gray">
            <a:xfrm>
              <a:off x="7769225" y="1073548"/>
              <a:ext cx="209550" cy="209551"/>
              <a:chOff x="4495" y="1198"/>
              <a:chExt cx="160" cy="160"/>
            </a:xfrm>
          </p:grpSpPr>
          <p:sp>
            <p:nvSpPr>
              <p:cNvPr id="99" name="Oval 47">
                <a:extLst>
                  <a:ext uri="{FF2B5EF4-FFF2-40B4-BE49-F238E27FC236}">
                    <a16:creationId xmlns:a16="http://schemas.microsoft.com/office/drawing/2014/main" id="{34463A39-7281-41A1-88C8-C603DEA60B67}"/>
                  </a:ext>
                </a:extLst>
              </p:cNvPr>
              <p:cNvSpPr>
                <a:spLocks noChangeAspect="1" noChangeArrowheads="1"/>
              </p:cNvSpPr>
              <p:nvPr>
                <p:custDataLst>
                  <p:tags r:id="rId17"/>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sz="1600" baseline="0" dirty="0">
                  <a:latin typeface="+mn-lt"/>
                  <a:ea typeface="+mn-ea"/>
                </a:endParaRPr>
              </a:p>
            </p:txBody>
          </p:sp>
          <p:sp>
            <p:nvSpPr>
              <p:cNvPr id="100" name="Arc 48">
                <a:extLst>
                  <a:ext uri="{FF2B5EF4-FFF2-40B4-BE49-F238E27FC236}">
                    <a16:creationId xmlns:a16="http://schemas.microsoft.com/office/drawing/2014/main" id="{03333986-3997-44FA-AE92-A22620843510}"/>
                  </a:ext>
                </a:extLst>
              </p:cNvPr>
              <p:cNvSpPr>
                <a:spLocks noChangeAspect="1"/>
              </p:cNvSpPr>
              <p:nvPr>
                <p:custDataLst>
                  <p:tags r:id="rId18"/>
                </p:custDataLst>
              </p:nvPr>
            </p:nvSpPr>
            <p:spPr bwMode="gray">
              <a:xfrm>
                <a:off x="4495" y="1198"/>
                <a:ext cx="160" cy="160"/>
              </a:xfrm>
              <a:prstGeom prst="arc">
                <a:avLst>
                  <a:gd name="adj1" fmla="val 16200000"/>
                  <a:gd name="adj2" fmla="val 108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sz="1600" baseline="0" dirty="0">
                  <a:latin typeface="+mn-lt"/>
                  <a:ea typeface="+mn-ea"/>
                </a:endParaRPr>
              </a:p>
            </p:txBody>
          </p:sp>
        </p:grpSp>
        <p:grpSp>
          <p:nvGrpSpPr>
            <p:cNvPr id="88" name="MoonLegend5">
              <a:extLst>
                <a:ext uri="{FF2B5EF4-FFF2-40B4-BE49-F238E27FC236}">
                  <a16:creationId xmlns:a16="http://schemas.microsoft.com/office/drawing/2014/main" id="{78EDAB39-8F7B-4016-BEC8-9138CBE2B72A}"/>
                </a:ext>
              </a:extLst>
            </p:cNvPr>
            <p:cNvGrpSpPr>
              <a:grpSpLocks noChangeAspect="1"/>
            </p:cNvGrpSpPr>
            <p:nvPr>
              <p:custDataLst>
                <p:tags r:id="rId11"/>
              </p:custDataLst>
            </p:nvPr>
          </p:nvGrpSpPr>
          <p:grpSpPr bwMode="gray">
            <a:xfrm>
              <a:off x="7769225" y="1347790"/>
              <a:ext cx="209550" cy="209551"/>
              <a:chOff x="4495" y="1440"/>
              <a:chExt cx="160" cy="160"/>
            </a:xfrm>
          </p:grpSpPr>
          <p:sp>
            <p:nvSpPr>
              <p:cNvPr id="97" name="Oval 50">
                <a:extLst>
                  <a:ext uri="{FF2B5EF4-FFF2-40B4-BE49-F238E27FC236}">
                    <a16:creationId xmlns:a16="http://schemas.microsoft.com/office/drawing/2014/main" id="{CF058B8C-DF4D-4643-98AD-2B13958A76B6}"/>
                  </a:ext>
                </a:extLst>
              </p:cNvPr>
              <p:cNvSpPr>
                <a:spLocks noChangeAspect="1" noChangeArrowheads="1"/>
              </p:cNvSpPr>
              <p:nvPr>
                <p:custDataLst>
                  <p:tags r:id="rId15"/>
                </p:custDataLst>
              </p:nvPr>
            </p:nvSpPr>
            <p:spPr bwMode="gray">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sz="1600" baseline="0" dirty="0">
                  <a:latin typeface="+mn-lt"/>
                  <a:ea typeface="+mn-ea"/>
                </a:endParaRPr>
              </a:p>
            </p:txBody>
          </p:sp>
          <p:sp>
            <p:nvSpPr>
              <p:cNvPr id="98" name="Oval 51">
                <a:extLst>
                  <a:ext uri="{FF2B5EF4-FFF2-40B4-BE49-F238E27FC236}">
                    <a16:creationId xmlns:a16="http://schemas.microsoft.com/office/drawing/2014/main" id="{2E0BCF26-8D00-418D-AB5B-5EDF9CA4B0B3}"/>
                  </a:ext>
                </a:extLst>
              </p:cNvPr>
              <p:cNvSpPr>
                <a:spLocks noChangeAspect="1" noChangeArrowheads="1"/>
              </p:cNvSpPr>
              <p:nvPr>
                <p:custDataLst>
                  <p:tags r:id="rId16"/>
                </p:custDataLst>
              </p:nvPr>
            </p:nvSpPr>
            <p:spPr bwMode="gray">
              <a:xfrm>
                <a:off x="4495" y="1440"/>
                <a:ext cx="160" cy="160"/>
              </a:xfrm>
              <a:prstGeom prst="arc">
                <a:avLst>
                  <a:gd name="adj1" fmla="val 16200000"/>
                  <a:gd name="adj2" fmla="val 162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sz="1600" baseline="0" dirty="0">
                  <a:latin typeface="+mn-lt"/>
                  <a:ea typeface="+mn-ea"/>
                </a:endParaRPr>
              </a:p>
            </p:txBody>
          </p:sp>
        </p:grpSp>
        <p:grpSp>
          <p:nvGrpSpPr>
            <p:cNvPr id="89" name="MoonLegend3">
              <a:extLst>
                <a:ext uri="{FF2B5EF4-FFF2-40B4-BE49-F238E27FC236}">
                  <a16:creationId xmlns:a16="http://schemas.microsoft.com/office/drawing/2014/main" id="{934DE52D-9BCD-4981-AF50-49F18C17C146}"/>
                </a:ext>
              </a:extLst>
            </p:cNvPr>
            <p:cNvGrpSpPr>
              <a:grpSpLocks noChangeAspect="1"/>
            </p:cNvGrpSpPr>
            <p:nvPr>
              <p:custDataLst>
                <p:tags r:id="rId12"/>
              </p:custDataLst>
            </p:nvPr>
          </p:nvGrpSpPr>
          <p:grpSpPr bwMode="gray">
            <a:xfrm>
              <a:off x="7769225" y="799307"/>
              <a:ext cx="209550" cy="209551"/>
              <a:chOff x="4495" y="1198"/>
              <a:chExt cx="160" cy="160"/>
            </a:xfrm>
          </p:grpSpPr>
          <p:sp>
            <p:nvSpPr>
              <p:cNvPr id="95" name="Oval 47">
                <a:extLst>
                  <a:ext uri="{FF2B5EF4-FFF2-40B4-BE49-F238E27FC236}">
                    <a16:creationId xmlns:a16="http://schemas.microsoft.com/office/drawing/2014/main" id="{F042467E-84D4-48DA-81A0-827C2662E776}"/>
                  </a:ext>
                </a:extLst>
              </p:cNvPr>
              <p:cNvSpPr>
                <a:spLocks noChangeAspect="1" noChangeArrowheads="1"/>
              </p:cNvSpPr>
              <p:nvPr>
                <p:custDataLst>
                  <p:tags r:id="rId13"/>
                </p:custDataLst>
              </p:nvPr>
            </p:nvSpPr>
            <p:spPr bwMode="gray">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sz="1600" baseline="0" dirty="0">
                  <a:latin typeface="+mn-lt"/>
                  <a:ea typeface="+mn-ea"/>
                </a:endParaRPr>
              </a:p>
            </p:txBody>
          </p:sp>
          <p:sp>
            <p:nvSpPr>
              <p:cNvPr id="96" name="Arc 48">
                <a:extLst>
                  <a:ext uri="{FF2B5EF4-FFF2-40B4-BE49-F238E27FC236}">
                    <a16:creationId xmlns:a16="http://schemas.microsoft.com/office/drawing/2014/main" id="{FB532B71-9608-4FDF-97FA-9F3C874BA040}"/>
                  </a:ext>
                </a:extLst>
              </p:cNvPr>
              <p:cNvSpPr>
                <a:spLocks noChangeAspect="1"/>
              </p:cNvSpPr>
              <p:nvPr>
                <p:custDataLst>
                  <p:tags r:id="rId14"/>
                </p:custDataLst>
              </p:nvPr>
            </p:nvSpPr>
            <p:spPr bwMode="gray">
              <a:xfrm>
                <a:off x="4495" y="1198"/>
                <a:ext cx="160" cy="160"/>
              </a:xfrm>
              <a:prstGeom prst="arc">
                <a:avLst>
                  <a:gd name="adj1" fmla="val 16200000"/>
                  <a:gd name="adj2" fmla="val 5400000"/>
                </a:avLst>
              </a:prstGeom>
              <a:solidFill>
                <a:schemeClr val="accent4"/>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x-none" sz="1600" baseline="0" dirty="0">
                  <a:latin typeface="+mn-lt"/>
                  <a:ea typeface="+mn-ea"/>
                </a:endParaRPr>
              </a:p>
            </p:txBody>
          </p:sp>
        </p:grpSp>
        <p:sp>
          <p:nvSpPr>
            <p:cNvPr id="90" name="Legend1">
              <a:extLst>
                <a:ext uri="{FF2B5EF4-FFF2-40B4-BE49-F238E27FC236}">
                  <a16:creationId xmlns:a16="http://schemas.microsoft.com/office/drawing/2014/main" id="{28EFBECD-41A2-4F27-BFB2-B5756FC4DF4D}"/>
                </a:ext>
              </a:extLst>
            </p:cNvPr>
            <p:cNvSpPr>
              <a:spLocks noChangeArrowheads="1"/>
            </p:cNvSpPr>
            <p:nvPr/>
          </p:nvSpPr>
          <p:spPr bwMode="gray">
            <a:xfrm>
              <a:off x="8089900" y="263525"/>
              <a:ext cx="38229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x-none" sz="1200" baseline="0" dirty="0">
                  <a:latin typeface="+mn-lt"/>
                  <a:ea typeface="+mn-ea"/>
                </a:rPr>
                <a:t>Legend</a:t>
              </a:r>
            </a:p>
          </p:txBody>
        </p:sp>
        <p:sp>
          <p:nvSpPr>
            <p:cNvPr id="91" name="Legend2">
              <a:extLst>
                <a:ext uri="{FF2B5EF4-FFF2-40B4-BE49-F238E27FC236}">
                  <a16:creationId xmlns:a16="http://schemas.microsoft.com/office/drawing/2014/main" id="{3428C4C5-44BC-4625-BF69-5E73C7C465FE}"/>
                </a:ext>
              </a:extLst>
            </p:cNvPr>
            <p:cNvSpPr>
              <a:spLocks noChangeArrowheads="1"/>
            </p:cNvSpPr>
            <p:nvPr/>
          </p:nvSpPr>
          <p:spPr bwMode="gray">
            <a:xfrm>
              <a:off x="8089900" y="538163"/>
              <a:ext cx="38229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x-none" sz="1200" baseline="0" dirty="0">
                  <a:latin typeface="+mn-lt"/>
                  <a:ea typeface="+mn-ea"/>
                </a:rPr>
                <a:t>Legend</a:t>
              </a:r>
            </a:p>
          </p:txBody>
        </p:sp>
        <p:sp>
          <p:nvSpPr>
            <p:cNvPr id="92" name="Legend3">
              <a:extLst>
                <a:ext uri="{FF2B5EF4-FFF2-40B4-BE49-F238E27FC236}">
                  <a16:creationId xmlns:a16="http://schemas.microsoft.com/office/drawing/2014/main" id="{D1F7F01C-F97A-4EDF-9411-C5B941355E83}"/>
                </a:ext>
              </a:extLst>
            </p:cNvPr>
            <p:cNvSpPr>
              <a:spLocks noChangeArrowheads="1"/>
            </p:cNvSpPr>
            <p:nvPr/>
          </p:nvSpPr>
          <p:spPr bwMode="gray">
            <a:xfrm>
              <a:off x="8089900" y="812802"/>
              <a:ext cx="38229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x-none" sz="1200" baseline="0" dirty="0">
                  <a:latin typeface="+mn-lt"/>
                  <a:ea typeface="+mn-ea"/>
                </a:rPr>
                <a:t>Legend</a:t>
              </a:r>
            </a:p>
          </p:txBody>
        </p:sp>
        <p:sp>
          <p:nvSpPr>
            <p:cNvPr id="93" name="Legend4">
              <a:extLst>
                <a:ext uri="{FF2B5EF4-FFF2-40B4-BE49-F238E27FC236}">
                  <a16:creationId xmlns:a16="http://schemas.microsoft.com/office/drawing/2014/main" id="{D1DEECCC-50DF-43C8-B851-881DD3E5AB6B}"/>
                </a:ext>
              </a:extLst>
            </p:cNvPr>
            <p:cNvSpPr>
              <a:spLocks noChangeArrowheads="1"/>
            </p:cNvSpPr>
            <p:nvPr/>
          </p:nvSpPr>
          <p:spPr bwMode="gray">
            <a:xfrm>
              <a:off x="8089900" y="1084265"/>
              <a:ext cx="38229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x-none" sz="1200" baseline="0" dirty="0">
                  <a:latin typeface="+mn-lt"/>
                  <a:ea typeface="+mn-ea"/>
                </a:rPr>
                <a:t>Legend</a:t>
              </a:r>
            </a:p>
          </p:txBody>
        </p:sp>
        <p:sp>
          <p:nvSpPr>
            <p:cNvPr id="94" name="Legend5">
              <a:extLst>
                <a:ext uri="{FF2B5EF4-FFF2-40B4-BE49-F238E27FC236}">
                  <a16:creationId xmlns:a16="http://schemas.microsoft.com/office/drawing/2014/main" id="{594C166C-60E2-4CF9-884F-F878F7D2C5C9}"/>
                </a:ext>
              </a:extLst>
            </p:cNvPr>
            <p:cNvSpPr>
              <a:spLocks noChangeArrowheads="1"/>
            </p:cNvSpPr>
            <p:nvPr/>
          </p:nvSpPr>
          <p:spPr bwMode="gray">
            <a:xfrm>
              <a:off x="8089900" y="1360490"/>
              <a:ext cx="38229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x-none" sz="1200" baseline="0" dirty="0">
                  <a:latin typeface="+mn-lt"/>
                  <a:ea typeface="+mn-ea"/>
                </a:rPr>
                <a:t>Legend</a:t>
              </a:r>
            </a:p>
          </p:txBody>
        </p:sp>
      </p:grpSp>
      <p:sp>
        <p:nvSpPr>
          <p:cNvPr id="3" name="Text Placeholder 2">
            <a:extLst>
              <a:ext uri="{FF2B5EF4-FFF2-40B4-BE49-F238E27FC236}">
                <a16:creationId xmlns:a16="http://schemas.microsoft.com/office/drawing/2014/main" id="{6A66E216-79FA-43C5-AFCB-584A81DF960E}"/>
              </a:ext>
            </a:extLst>
          </p:cNvPr>
          <p:cNvSpPr>
            <a:spLocks noGrp="1"/>
          </p:cNvSpPr>
          <p:nvPr>
            <p:ph type="body" idx="1"/>
          </p:nvPr>
        </p:nvSpPr>
        <p:spPr>
          <a:xfrm>
            <a:off x="820738" y="1789113"/>
            <a:ext cx="10307637" cy="4265612"/>
          </a:xfrm>
          <a:prstGeom prst="rect">
            <a:avLst/>
          </a:prstGeom>
        </p:spPr>
        <p:txBody>
          <a:bodyPr vert="horz" lIns="91440" tIns="45720" rIns="91440" bIns="45720" rtlCol="0">
            <a:normAutofit/>
          </a:bodyPr>
          <a:lstStyle/>
          <a:p>
            <a:pPr lvl="0"/>
            <a:r>
              <a:rPr lang="en-US"/>
              <a:t>Text</a:t>
            </a:r>
            <a:endParaRPr lang="en-US" dirty="0"/>
          </a:p>
        </p:txBody>
      </p:sp>
    </p:spTree>
    <p:extLst>
      <p:ext uri="{BB962C8B-B14F-4D97-AF65-F5344CB8AC3E}">
        <p14:creationId xmlns:p14="http://schemas.microsoft.com/office/powerpoint/2010/main" val="19002929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1" r:id="rId3"/>
  </p:sldLayoutIdLst>
  <p:hf hdr="0" ftr="0" dt="0"/>
  <p:txStyles>
    <p:titleStyle>
      <a:lvl1pPr algn="l" defTabSz="895350" rtl="0" eaLnBrk="1" fontAlgn="base" hangingPunct="1">
        <a:spcBef>
          <a:spcPct val="0"/>
        </a:spcBef>
        <a:spcAft>
          <a:spcPct val="0"/>
        </a:spcAft>
        <a:tabLst>
          <a:tab pos="269875" algn="l"/>
        </a:tabLst>
        <a:defRPr lang="x-none" sz="2000" b="1" i="0" kern="1200" baseline="0" noProof="0" dirty="0">
          <a:solidFill>
            <a:srgbClr val="858585"/>
          </a:solidFill>
          <a:latin typeface="Arial Regular" charset="0"/>
          <a:ea typeface="+mj-ea"/>
          <a:cs typeface="+mj-cs"/>
        </a:defRPr>
      </a:lvl1pPr>
      <a:lvl2pPr algn="l" defTabSz="895350" rtl="0" eaLnBrk="1" fontAlgn="base" hangingPunct="1">
        <a:spcBef>
          <a:spcPct val="0"/>
        </a:spcBef>
        <a:spcAft>
          <a:spcPct val="0"/>
        </a:spcAft>
        <a:defRPr lang="x-none" sz="1900" b="1">
          <a:solidFill>
            <a:schemeClr val="tx2"/>
          </a:solidFill>
          <a:latin typeface="Arial" charset="0"/>
        </a:defRPr>
      </a:lvl2pPr>
      <a:lvl3pPr algn="l" defTabSz="895350" rtl="0" eaLnBrk="1" fontAlgn="base" hangingPunct="1">
        <a:spcBef>
          <a:spcPct val="0"/>
        </a:spcBef>
        <a:spcAft>
          <a:spcPct val="0"/>
        </a:spcAft>
        <a:defRPr lang="x-none" sz="1900" b="1">
          <a:solidFill>
            <a:schemeClr val="tx2"/>
          </a:solidFill>
          <a:latin typeface="Arial" charset="0"/>
        </a:defRPr>
      </a:lvl3pPr>
      <a:lvl4pPr algn="l" defTabSz="895350" rtl="0" eaLnBrk="1" fontAlgn="base" hangingPunct="1">
        <a:spcBef>
          <a:spcPct val="0"/>
        </a:spcBef>
        <a:spcAft>
          <a:spcPct val="0"/>
        </a:spcAft>
        <a:defRPr lang="x-none" sz="1900" b="1">
          <a:solidFill>
            <a:schemeClr val="tx2"/>
          </a:solidFill>
          <a:latin typeface="Arial" charset="0"/>
        </a:defRPr>
      </a:lvl4pPr>
      <a:lvl5pPr algn="l" defTabSz="895350" rtl="0" eaLnBrk="1" fontAlgn="base" hangingPunct="1">
        <a:spcBef>
          <a:spcPct val="0"/>
        </a:spcBef>
        <a:spcAft>
          <a:spcPct val="0"/>
        </a:spcAft>
        <a:defRPr lang="x-none" sz="1900" b="1">
          <a:solidFill>
            <a:schemeClr val="tx2"/>
          </a:solidFill>
          <a:latin typeface="Arial" charset="0"/>
        </a:defRPr>
      </a:lvl5pPr>
      <a:lvl6pPr marL="457200" algn="l" defTabSz="895350" rtl="0" eaLnBrk="1" fontAlgn="base" hangingPunct="1">
        <a:spcBef>
          <a:spcPct val="0"/>
        </a:spcBef>
        <a:spcAft>
          <a:spcPct val="0"/>
        </a:spcAft>
        <a:defRPr lang="x-none" sz="1900" b="1">
          <a:solidFill>
            <a:schemeClr val="tx2"/>
          </a:solidFill>
          <a:latin typeface="Arial" charset="0"/>
        </a:defRPr>
      </a:lvl6pPr>
      <a:lvl7pPr marL="914400" algn="l" defTabSz="895350" rtl="0" eaLnBrk="1" fontAlgn="base" hangingPunct="1">
        <a:spcBef>
          <a:spcPct val="0"/>
        </a:spcBef>
        <a:spcAft>
          <a:spcPct val="0"/>
        </a:spcAft>
        <a:defRPr lang="x-none" sz="1900" b="1">
          <a:solidFill>
            <a:schemeClr val="tx2"/>
          </a:solidFill>
          <a:latin typeface="Arial" charset="0"/>
        </a:defRPr>
      </a:lvl7pPr>
      <a:lvl8pPr marL="1371600" algn="l" defTabSz="895350" rtl="0" eaLnBrk="1" fontAlgn="base" hangingPunct="1">
        <a:spcBef>
          <a:spcPct val="0"/>
        </a:spcBef>
        <a:spcAft>
          <a:spcPct val="0"/>
        </a:spcAft>
        <a:defRPr lang="x-none" sz="1900" b="1">
          <a:solidFill>
            <a:schemeClr val="tx2"/>
          </a:solidFill>
          <a:latin typeface="Arial" charset="0"/>
        </a:defRPr>
      </a:lvl8pPr>
      <a:lvl9pPr marL="1828800" algn="l" defTabSz="895350" rtl="0" eaLnBrk="1" fontAlgn="base" hangingPunct="1">
        <a:spcBef>
          <a:spcPct val="0"/>
        </a:spcBef>
        <a:spcAft>
          <a:spcPct val="0"/>
        </a:spcAft>
        <a:defRPr lang="x-none" sz="1900" b="1">
          <a:solidFill>
            <a:schemeClr val="tx2"/>
          </a:solidFill>
          <a:latin typeface="Arial" charset="0"/>
        </a:defRPr>
      </a:lvl9pPr>
    </p:titleStyle>
    <p:bodyStyle>
      <a:lvl1pPr marL="0" indent="0" algn="l" defTabSz="914400" rtl="0" eaLnBrk="1" fontAlgn="base" latinLnBrk="0" hangingPunct="1">
        <a:spcBef>
          <a:spcPct val="0"/>
        </a:spcBef>
        <a:spcAft>
          <a:spcPct val="0"/>
        </a:spcAft>
        <a:buClr>
          <a:srgbClr val="858585"/>
        </a:buClr>
        <a:buSzPct val="125000"/>
        <a:buFont typeface="Arial" panose="020B0604020202020204" pitchFamily="34" charset="0"/>
        <a:buNone/>
        <a:defRPr lang="x-none" sz="1800" b="0" i="0" kern="1200" baseline="0" dirty="0">
          <a:solidFill>
            <a:srgbClr val="858585"/>
          </a:solidFill>
          <a:latin typeface="Arial Regular" charset="0"/>
          <a:ea typeface="+mn-ea"/>
          <a:cs typeface="+mn-cs"/>
        </a:defRPr>
      </a:lvl1pPr>
      <a:lvl2pPr marL="285750" indent="-285750"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0" i="0" kern="1200" baseline="0" dirty="0" smtClean="0">
          <a:solidFill>
            <a:srgbClr val="858585"/>
          </a:solidFill>
          <a:latin typeface="Arial Regular" charset="0"/>
          <a:ea typeface="+mn-ea"/>
          <a:cs typeface="+mn-cs"/>
        </a:defRPr>
      </a:lvl2pPr>
      <a:lvl3pPr marL="614363" indent="-274638" algn="l" defTabSz="895350" rtl="0" eaLnBrk="1" fontAlgn="base" hangingPunct="1">
        <a:spcBef>
          <a:spcPct val="0"/>
        </a:spcBef>
        <a:spcAft>
          <a:spcPct val="0"/>
        </a:spcAft>
        <a:buClr>
          <a:srgbClr val="858585"/>
        </a:buClr>
        <a:buSzPct val="125000"/>
        <a:buFontTx/>
        <a:buChar char="–"/>
        <a:defRPr lang="en-US" sz="1800" b="0" i="0" kern="1200" baseline="0" dirty="0" smtClean="0">
          <a:solidFill>
            <a:srgbClr val="858585"/>
          </a:solidFill>
          <a:latin typeface="Arial Regular" charset="0"/>
          <a:ea typeface="+mn-ea"/>
          <a:cs typeface="+mn-cs"/>
        </a:defRPr>
      </a:lvl3pPr>
      <a:lvl4pPr marL="976313" indent="-174625"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aseline="0" dirty="0">
          <a:solidFill>
            <a:srgbClr val="858585"/>
          </a:solidFill>
          <a:latin typeface="+mn-lt"/>
        </a:defRPr>
      </a:lvl4pPr>
      <a:lvl5pPr marL="841825" indent="0" algn="l" defTabSz="895350" rtl="0" eaLnBrk="1" fontAlgn="base" hangingPunct="1">
        <a:spcBef>
          <a:spcPct val="0"/>
        </a:spcBef>
        <a:spcAft>
          <a:spcPct val="0"/>
        </a:spcAft>
        <a:buClr>
          <a:schemeClr val="tx2"/>
        </a:buClr>
        <a:buSzPct val="70000"/>
        <a:buFont typeface="Arial" charset="0"/>
        <a:buNone/>
        <a:defRPr lang="en-US" sz="1400" baseline="0" dirty="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9pPr>
    </p:bodyStyle>
    <p:otherStyle>
      <a:defPPr>
        <a:defRPr lang="x-none"/>
      </a:defPPr>
      <a:lvl1pPr marL="0" algn="l" defTabSz="914400" rtl="0" eaLnBrk="1" latinLnBrk="0" hangingPunct="1">
        <a:defRPr lang="x-none" sz="1800" kern="1200">
          <a:solidFill>
            <a:schemeClr val="tx1"/>
          </a:solidFill>
          <a:latin typeface="+mn-lt"/>
          <a:ea typeface="+mn-ea"/>
          <a:cs typeface="+mn-cs"/>
        </a:defRPr>
      </a:lvl1pPr>
      <a:lvl2pPr marL="457200" algn="l" defTabSz="914400" rtl="0" eaLnBrk="1" latinLnBrk="0" hangingPunct="1">
        <a:defRPr lang="x-none" sz="1800" kern="1200">
          <a:solidFill>
            <a:schemeClr val="tx1"/>
          </a:solidFill>
          <a:latin typeface="+mn-lt"/>
          <a:ea typeface="+mn-ea"/>
          <a:cs typeface="+mn-cs"/>
        </a:defRPr>
      </a:lvl2pPr>
      <a:lvl3pPr marL="914400" algn="l" defTabSz="914400" rtl="0" eaLnBrk="1" latinLnBrk="0" hangingPunct="1">
        <a:defRPr lang="x-none" sz="1800" kern="1200">
          <a:solidFill>
            <a:schemeClr val="tx1"/>
          </a:solidFill>
          <a:latin typeface="+mn-lt"/>
          <a:ea typeface="+mn-ea"/>
          <a:cs typeface="+mn-cs"/>
        </a:defRPr>
      </a:lvl3pPr>
      <a:lvl4pPr marL="1371600" algn="l" defTabSz="914400" rtl="0" eaLnBrk="1" latinLnBrk="0" hangingPunct="1">
        <a:defRPr lang="x-none" sz="1800" kern="1200">
          <a:solidFill>
            <a:schemeClr val="tx1"/>
          </a:solidFill>
          <a:latin typeface="+mn-lt"/>
          <a:ea typeface="+mn-ea"/>
          <a:cs typeface="+mn-cs"/>
        </a:defRPr>
      </a:lvl4pPr>
      <a:lvl5pPr marL="1828800" algn="l" defTabSz="914400" rtl="0" eaLnBrk="1" latinLnBrk="0" hangingPunct="1">
        <a:defRPr lang="x-none" sz="1800" kern="1200">
          <a:solidFill>
            <a:schemeClr val="tx1"/>
          </a:solidFill>
          <a:latin typeface="+mn-lt"/>
          <a:ea typeface="+mn-ea"/>
          <a:cs typeface="+mn-cs"/>
        </a:defRPr>
      </a:lvl5pPr>
      <a:lvl6pPr marL="2286000" algn="l" defTabSz="914400" rtl="0" eaLnBrk="1" latinLnBrk="0" hangingPunct="1">
        <a:defRPr lang="x-none" sz="1800" kern="1200">
          <a:solidFill>
            <a:schemeClr val="tx1"/>
          </a:solidFill>
          <a:latin typeface="+mn-lt"/>
          <a:ea typeface="+mn-ea"/>
          <a:cs typeface="+mn-cs"/>
        </a:defRPr>
      </a:lvl6pPr>
      <a:lvl7pPr marL="2743200" algn="l" defTabSz="914400" rtl="0" eaLnBrk="1" latinLnBrk="0" hangingPunct="1">
        <a:defRPr lang="x-none" sz="1800" kern="1200">
          <a:solidFill>
            <a:schemeClr val="tx1"/>
          </a:solidFill>
          <a:latin typeface="+mn-lt"/>
          <a:ea typeface="+mn-ea"/>
          <a:cs typeface="+mn-cs"/>
        </a:defRPr>
      </a:lvl7pPr>
      <a:lvl8pPr marL="3200400" algn="l" defTabSz="914400" rtl="0" eaLnBrk="1" latinLnBrk="0" hangingPunct="1">
        <a:defRPr lang="x-none" sz="1800" kern="1200">
          <a:solidFill>
            <a:schemeClr val="tx1"/>
          </a:solidFill>
          <a:latin typeface="+mn-lt"/>
          <a:ea typeface="+mn-ea"/>
          <a:cs typeface="+mn-cs"/>
        </a:defRPr>
      </a:lvl8pPr>
      <a:lvl9pPr marL="3657600" algn="l" defTabSz="914400" rtl="0" eaLnBrk="1" latinLnBrk="0" hangingPunct="1">
        <a:defRPr lang="x-none"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tags" Target="../tags/tag41.xml"/><Relationship Id="rId7" Type="http://schemas.openxmlformats.org/officeDocument/2006/relationships/image" Target="../media/image5.emf"/><Relationship Id="rId2" Type="http://schemas.openxmlformats.org/officeDocument/2006/relationships/tags" Target="../tags/tag40.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3" Type="http://schemas.openxmlformats.org/officeDocument/2006/relationships/tags" Target="../tags/tag53.xml"/><Relationship Id="rId18" Type="http://schemas.openxmlformats.org/officeDocument/2006/relationships/tags" Target="../tags/tag58.xml"/><Relationship Id="rId26" Type="http://schemas.openxmlformats.org/officeDocument/2006/relationships/tags" Target="../tags/tag66.xml"/><Relationship Id="rId39" Type="http://schemas.openxmlformats.org/officeDocument/2006/relationships/tags" Target="../tags/tag79.xml"/><Relationship Id="rId21" Type="http://schemas.openxmlformats.org/officeDocument/2006/relationships/tags" Target="../tags/tag61.xml"/><Relationship Id="rId34" Type="http://schemas.openxmlformats.org/officeDocument/2006/relationships/tags" Target="../tags/tag74.xml"/><Relationship Id="rId42" Type="http://schemas.openxmlformats.org/officeDocument/2006/relationships/tags" Target="../tags/tag82.xml"/><Relationship Id="rId47" Type="http://schemas.openxmlformats.org/officeDocument/2006/relationships/tags" Target="../tags/tag87.xml"/><Relationship Id="rId50" Type="http://schemas.openxmlformats.org/officeDocument/2006/relationships/tags" Target="../tags/tag90.xml"/><Relationship Id="rId55" Type="http://schemas.openxmlformats.org/officeDocument/2006/relationships/tags" Target="../tags/tag95.xml"/><Relationship Id="rId63" Type="http://schemas.openxmlformats.org/officeDocument/2006/relationships/tags" Target="../tags/tag103.xml"/><Relationship Id="rId7" Type="http://schemas.openxmlformats.org/officeDocument/2006/relationships/tags" Target="../tags/tag47.xml"/><Relationship Id="rId2" Type="http://schemas.openxmlformats.org/officeDocument/2006/relationships/tags" Target="../tags/tag42.xml"/><Relationship Id="rId16" Type="http://schemas.openxmlformats.org/officeDocument/2006/relationships/tags" Target="../tags/tag56.xml"/><Relationship Id="rId29" Type="http://schemas.openxmlformats.org/officeDocument/2006/relationships/tags" Target="../tags/tag69.xml"/><Relationship Id="rId1" Type="http://schemas.openxmlformats.org/officeDocument/2006/relationships/vmlDrawing" Target="../drawings/vmlDrawing6.vml"/><Relationship Id="rId6" Type="http://schemas.openxmlformats.org/officeDocument/2006/relationships/tags" Target="../tags/tag46.xml"/><Relationship Id="rId11" Type="http://schemas.openxmlformats.org/officeDocument/2006/relationships/tags" Target="../tags/tag51.xml"/><Relationship Id="rId24" Type="http://schemas.openxmlformats.org/officeDocument/2006/relationships/tags" Target="../tags/tag64.xml"/><Relationship Id="rId32" Type="http://schemas.openxmlformats.org/officeDocument/2006/relationships/tags" Target="../tags/tag72.xml"/><Relationship Id="rId37" Type="http://schemas.openxmlformats.org/officeDocument/2006/relationships/tags" Target="../tags/tag77.xml"/><Relationship Id="rId40" Type="http://schemas.openxmlformats.org/officeDocument/2006/relationships/tags" Target="../tags/tag80.xml"/><Relationship Id="rId45" Type="http://schemas.openxmlformats.org/officeDocument/2006/relationships/tags" Target="../tags/tag85.xml"/><Relationship Id="rId53" Type="http://schemas.openxmlformats.org/officeDocument/2006/relationships/tags" Target="../tags/tag93.xml"/><Relationship Id="rId58" Type="http://schemas.openxmlformats.org/officeDocument/2006/relationships/tags" Target="../tags/tag98.xml"/><Relationship Id="rId66" Type="http://schemas.openxmlformats.org/officeDocument/2006/relationships/oleObject" Target="../embeddings/oleObject7.bin"/><Relationship Id="rId5" Type="http://schemas.openxmlformats.org/officeDocument/2006/relationships/tags" Target="../tags/tag45.xml"/><Relationship Id="rId15" Type="http://schemas.openxmlformats.org/officeDocument/2006/relationships/tags" Target="../tags/tag55.xml"/><Relationship Id="rId23" Type="http://schemas.openxmlformats.org/officeDocument/2006/relationships/tags" Target="../tags/tag63.xml"/><Relationship Id="rId28" Type="http://schemas.openxmlformats.org/officeDocument/2006/relationships/tags" Target="../tags/tag68.xml"/><Relationship Id="rId36" Type="http://schemas.openxmlformats.org/officeDocument/2006/relationships/tags" Target="../tags/tag76.xml"/><Relationship Id="rId49" Type="http://schemas.openxmlformats.org/officeDocument/2006/relationships/tags" Target="../tags/tag89.xml"/><Relationship Id="rId57" Type="http://schemas.openxmlformats.org/officeDocument/2006/relationships/tags" Target="../tags/tag97.xml"/><Relationship Id="rId61" Type="http://schemas.openxmlformats.org/officeDocument/2006/relationships/tags" Target="../tags/tag101.xml"/><Relationship Id="rId10" Type="http://schemas.openxmlformats.org/officeDocument/2006/relationships/tags" Target="../tags/tag50.xml"/><Relationship Id="rId19" Type="http://schemas.openxmlformats.org/officeDocument/2006/relationships/tags" Target="../tags/tag59.xml"/><Relationship Id="rId31" Type="http://schemas.openxmlformats.org/officeDocument/2006/relationships/tags" Target="../tags/tag71.xml"/><Relationship Id="rId44" Type="http://schemas.openxmlformats.org/officeDocument/2006/relationships/tags" Target="../tags/tag84.xml"/><Relationship Id="rId52" Type="http://schemas.openxmlformats.org/officeDocument/2006/relationships/tags" Target="../tags/tag92.xml"/><Relationship Id="rId60" Type="http://schemas.openxmlformats.org/officeDocument/2006/relationships/tags" Target="../tags/tag100.xml"/><Relationship Id="rId65" Type="http://schemas.openxmlformats.org/officeDocument/2006/relationships/slideLayout" Target="../slideLayouts/slideLayout2.xml"/><Relationship Id="rId4" Type="http://schemas.openxmlformats.org/officeDocument/2006/relationships/tags" Target="../tags/tag44.xml"/><Relationship Id="rId9" Type="http://schemas.openxmlformats.org/officeDocument/2006/relationships/tags" Target="../tags/tag49.xml"/><Relationship Id="rId14" Type="http://schemas.openxmlformats.org/officeDocument/2006/relationships/tags" Target="../tags/tag54.xml"/><Relationship Id="rId22" Type="http://schemas.openxmlformats.org/officeDocument/2006/relationships/tags" Target="../tags/tag62.xml"/><Relationship Id="rId27" Type="http://schemas.openxmlformats.org/officeDocument/2006/relationships/tags" Target="../tags/tag67.xml"/><Relationship Id="rId30" Type="http://schemas.openxmlformats.org/officeDocument/2006/relationships/tags" Target="../tags/tag70.xml"/><Relationship Id="rId35" Type="http://schemas.openxmlformats.org/officeDocument/2006/relationships/tags" Target="../tags/tag75.xml"/><Relationship Id="rId43" Type="http://schemas.openxmlformats.org/officeDocument/2006/relationships/tags" Target="../tags/tag83.xml"/><Relationship Id="rId48" Type="http://schemas.openxmlformats.org/officeDocument/2006/relationships/tags" Target="../tags/tag88.xml"/><Relationship Id="rId56" Type="http://schemas.openxmlformats.org/officeDocument/2006/relationships/tags" Target="../tags/tag96.xml"/><Relationship Id="rId64" Type="http://schemas.openxmlformats.org/officeDocument/2006/relationships/tags" Target="../tags/tag104.xml"/><Relationship Id="rId8" Type="http://schemas.openxmlformats.org/officeDocument/2006/relationships/tags" Target="../tags/tag48.xml"/><Relationship Id="rId51" Type="http://schemas.openxmlformats.org/officeDocument/2006/relationships/tags" Target="../tags/tag91.xml"/><Relationship Id="rId3" Type="http://schemas.openxmlformats.org/officeDocument/2006/relationships/tags" Target="../tags/tag43.xml"/><Relationship Id="rId12" Type="http://schemas.openxmlformats.org/officeDocument/2006/relationships/tags" Target="../tags/tag52.xml"/><Relationship Id="rId17" Type="http://schemas.openxmlformats.org/officeDocument/2006/relationships/tags" Target="../tags/tag57.xml"/><Relationship Id="rId25" Type="http://schemas.openxmlformats.org/officeDocument/2006/relationships/tags" Target="../tags/tag65.xml"/><Relationship Id="rId33" Type="http://schemas.openxmlformats.org/officeDocument/2006/relationships/tags" Target="../tags/tag73.xml"/><Relationship Id="rId38" Type="http://schemas.openxmlformats.org/officeDocument/2006/relationships/tags" Target="../tags/tag78.xml"/><Relationship Id="rId46" Type="http://schemas.openxmlformats.org/officeDocument/2006/relationships/tags" Target="../tags/tag86.xml"/><Relationship Id="rId59" Type="http://schemas.openxmlformats.org/officeDocument/2006/relationships/tags" Target="../tags/tag99.xml"/><Relationship Id="rId67" Type="http://schemas.openxmlformats.org/officeDocument/2006/relationships/image" Target="../media/image4.emf"/><Relationship Id="rId20" Type="http://schemas.openxmlformats.org/officeDocument/2006/relationships/tags" Target="../tags/tag60.xml"/><Relationship Id="rId41" Type="http://schemas.openxmlformats.org/officeDocument/2006/relationships/tags" Target="../tags/tag81.xml"/><Relationship Id="rId54" Type="http://schemas.openxmlformats.org/officeDocument/2006/relationships/tags" Target="../tags/tag94.xml"/><Relationship Id="rId62" Type="http://schemas.openxmlformats.org/officeDocument/2006/relationships/tags" Target="../tags/tag102.xml"/></Relationships>
</file>

<file path=ppt/slides/_rels/slide3.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vmlDrawing" Target="../drawings/vmlDrawing7.v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vmlDrawing" Target="../drawings/vmlDrawing8.vml"/><Relationship Id="rId6" Type="http://schemas.openxmlformats.org/officeDocument/2006/relationships/image" Target="../media/image4.emf"/><Relationship Id="rId5" Type="http://schemas.openxmlformats.org/officeDocument/2006/relationships/oleObject" Target="../embeddings/oleObject9.bin"/><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vmlDrawing" Target="../drawings/vmlDrawing9.vml"/><Relationship Id="rId6" Type="http://schemas.openxmlformats.org/officeDocument/2006/relationships/image" Target="../media/image4.emf"/><Relationship Id="rId5" Type="http://schemas.openxmlformats.org/officeDocument/2006/relationships/oleObject" Target="../embeddings/oleObject10.bin"/><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vmlDrawing" Target="../drawings/vmlDrawing10.vml"/><Relationship Id="rId6" Type="http://schemas.openxmlformats.org/officeDocument/2006/relationships/image" Target="../media/image4.emf"/><Relationship Id="rId5" Type="http://schemas.openxmlformats.org/officeDocument/2006/relationships/oleObject" Target="../embeddings/oleObject11.bin"/><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D087953-4A0F-4A20-9E54-685CA962BEA9}"/>
              </a:ext>
            </a:extLst>
          </p:cNvPr>
          <p:cNvGraphicFramePr>
            <a:graphicFrameLocks noChangeAspect="1"/>
          </p:cNvGraphicFramePr>
          <p:nvPr>
            <p:custDataLst>
              <p:tags r:id="rId2"/>
            </p:custDataLst>
            <p:extLst>
              <p:ext uri="{D42A27DB-BD31-4B8C-83A1-F6EECF244321}">
                <p14:modId xmlns:p14="http://schemas.microsoft.com/office/powerpoint/2010/main" val="11234549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6259" name="think-cell Slide" r:id="rId6" imgW="415" imgH="416" progId="TCLayout.ActiveDocument.1">
                  <p:embed/>
                </p:oleObj>
              </mc:Choice>
              <mc:Fallback>
                <p:oleObj name="think-cell Slide" r:id="rId6" imgW="415" imgH="416" progId="TCLayout.ActiveDocument.1">
                  <p:embed/>
                  <p:pic>
                    <p:nvPicPr>
                      <p:cNvPr id="5" name="Object 4" hidden="1">
                        <a:extLst>
                          <a:ext uri="{FF2B5EF4-FFF2-40B4-BE49-F238E27FC236}">
                            <a16:creationId xmlns:a16="http://schemas.microsoft.com/office/drawing/2014/main" id="{1D087953-4A0F-4A20-9E54-685CA962BEA9}"/>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865FF873-11E7-42B8-B6F1-C78EC5EFF78C}"/>
              </a:ext>
            </a:extLst>
          </p:cNvPr>
          <p:cNvSpPr/>
          <p:nvPr>
            <p:custDataLst>
              <p:tags r:id="rId3"/>
            </p:custDataLst>
          </p:nvPr>
        </p:nvSpPr>
        <p:spPr>
          <a:xfrm>
            <a:off x="0" y="0"/>
            <a:ext cx="158750" cy="158750"/>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CA" sz="2000" b="1" dirty="0">
              <a:solidFill>
                <a:schemeClr val="bg1"/>
              </a:solidFill>
              <a:latin typeface="Arial Regular"/>
              <a:ea typeface="+mj-ea"/>
              <a:cs typeface="+mj-cs"/>
              <a:sym typeface="Arial Regular"/>
            </a:endParaRPr>
          </a:p>
        </p:txBody>
      </p:sp>
      <p:sp>
        <p:nvSpPr>
          <p:cNvPr id="2" name="Title 1">
            <a:extLst>
              <a:ext uri="{FF2B5EF4-FFF2-40B4-BE49-F238E27FC236}">
                <a16:creationId xmlns:a16="http://schemas.microsoft.com/office/drawing/2014/main" id="{67CE9607-7FB9-4777-ADF6-9455A5815C54}"/>
              </a:ext>
            </a:extLst>
          </p:cNvPr>
          <p:cNvSpPr>
            <a:spLocks noGrp="1"/>
          </p:cNvSpPr>
          <p:nvPr>
            <p:ph type="title"/>
          </p:nvPr>
        </p:nvSpPr>
        <p:spPr/>
        <p:txBody>
          <a:bodyPr/>
          <a:lstStyle/>
          <a:p>
            <a:r>
              <a:rPr lang="en-CA" dirty="0"/>
              <a:t>Project summary</a:t>
            </a:r>
          </a:p>
        </p:txBody>
      </p:sp>
      <p:sp>
        <p:nvSpPr>
          <p:cNvPr id="3" name="Text Placeholder 2">
            <a:extLst>
              <a:ext uri="{FF2B5EF4-FFF2-40B4-BE49-F238E27FC236}">
                <a16:creationId xmlns:a16="http://schemas.microsoft.com/office/drawing/2014/main" id="{ADEDCB36-F2BC-4455-98A9-457B54DB6577}"/>
              </a:ext>
            </a:extLst>
          </p:cNvPr>
          <p:cNvSpPr>
            <a:spLocks noGrp="1"/>
          </p:cNvSpPr>
          <p:nvPr>
            <p:ph type="body" sz="quarter" idx="13"/>
          </p:nvPr>
        </p:nvSpPr>
        <p:spPr/>
        <p:txBody>
          <a:bodyPr vert="horz" lIns="91440" tIns="45720" rIns="91440" bIns="45720" rtlCol="0" anchor="ctr">
            <a:normAutofit/>
          </a:bodyPr>
          <a:lstStyle/>
          <a:p>
            <a:r>
              <a:rPr lang="en-CA" sz="1200" dirty="0">
                <a:latin typeface="DIN Pro"/>
              </a:rPr>
              <a:t>ATTRITIONAL FIRE RISK</a:t>
            </a:r>
          </a:p>
        </p:txBody>
      </p:sp>
      <p:sp>
        <p:nvSpPr>
          <p:cNvPr id="4" name="Text Placeholder 3">
            <a:extLst>
              <a:ext uri="{FF2B5EF4-FFF2-40B4-BE49-F238E27FC236}">
                <a16:creationId xmlns:a16="http://schemas.microsoft.com/office/drawing/2014/main" id="{ED244C4B-830B-49B3-A80D-F59DB81DF070}"/>
              </a:ext>
            </a:extLst>
          </p:cNvPr>
          <p:cNvSpPr>
            <a:spLocks noGrp="1"/>
          </p:cNvSpPr>
          <p:nvPr>
            <p:ph type="body" sz="quarter" idx="14"/>
          </p:nvPr>
        </p:nvSpPr>
        <p:spPr>
          <a:xfrm>
            <a:off x="1859756" y="6117888"/>
            <a:ext cx="8916672" cy="365125"/>
          </a:xfrm>
        </p:spPr>
        <p:txBody>
          <a:bodyPr/>
          <a:lstStyle/>
          <a:p>
            <a:endParaRPr lang="en-CA" dirty="0"/>
          </a:p>
        </p:txBody>
      </p:sp>
      <p:sp>
        <p:nvSpPr>
          <p:cNvPr id="21" name="TextBox 20">
            <a:extLst>
              <a:ext uri="{FF2B5EF4-FFF2-40B4-BE49-F238E27FC236}">
                <a16:creationId xmlns:a16="http://schemas.microsoft.com/office/drawing/2014/main" id="{9F9D66D0-EC44-475C-9EB1-5D93D75F0099}"/>
              </a:ext>
            </a:extLst>
          </p:cNvPr>
          <p:cNvSpPr txBox="1"/>
          <p:nvPr/>
        </p:nvSpPr>
        <p:spPr>
          <a:xfrm>
            <a:off x="621506" y="1380739"/>
            <a:ext cx="10822634" cy="3959995"/>
          </a:xfrm>
          <a:prstGeom prst="rect">
            <a:avLst/>
          </a:prstGeom>
        </p:spPr>
        <p:txBody>
          <a:bodyPr vert="horz" wrap="square" lIns="91440" tIns="45720" rIns="91440" bIns="45720" rtlCol="0">
            <a:spAutoFit/>
          </a:bodyPr>
          <a:lstStyle/>
          <a:p>
            <a:pPr marL="285750" lvl="8" indent="-285750" fontAlgn="base">
              <a:lnSpc>
                <a:spcPct val="150000"/>
              </a:lnSpc>
              <a:spcBef>
                <a:spcPts val="300"/>
              </a:spcBef>
              <a:spcAft>
                <a:spcPct val="0"/>
              </a:spcAft>
              <a:buClr>
                <a:srgbClr val="858585"/>
              </a:buClr>
              <a:buSzPct val="125000"/>
              <a:buFont typeface="Arial" panose="020B0604020202020204" pitchFamily="34" charset="0"/>
              <a:buChar char="•"/>
            </a:pPr>
            <a:r>
              <a:rPr lang="en-US" sz="1400" dirty="0">
                <a:latin typeface="DIN Pro" panose="020B0504020201010104" pitchFamily="34" charset="0"/>
              </a:rPr>
              <a:t>To build a system that estimates level risk of a loss from non-catastrophic fire based on measurable property attribute. Estimating risk includes two variables, better predicted by two separate models:</a:t>
            </a:r>
          </a:p>
          <a:p>
            <a:pPr marL="548640" lvl="8" indent="-285750" fontAlgn="base">
              <a:lnSpc>
                <a:spcPct val="150000"/>
              </a:lnSpc>
              <a:spcBef>
                <a:spcPts val="300"/>
              </a:spcBef>
              <a:spcAft>
                <a:spcPct val="0"/>
              </a:spcAft>
              <a:buClr>
                <a:srgbClr val="858585"/>
              </a:buClr>
              <a:buSzPct val="125000"/>
              <a:buFontTx/>
              <a:buChar char="–"/>
            </a:pPr>
            <a:r>
              <a:rPr lang="en-US" sz="1400" dirty="0">
                <a:latin typeface="DIN Pro" panose="020B0504020201010104" pitchFamily="34" charset="0"/>
              </a:rPr>
              <a:t>Chance of event happening</a:t>
            </a:r>
          </a:p>
          <a:p>
            <a:pPr marL="548640" lvl="8" indent="-285750" fontAlgn="base">
              <a:lnSpc>
                <a:spcPct val="150000"/>
              </a:lnSpc>
              <a:spcBef>
                <a:spcPts val="300"/>
              </a:spcBef>
              <a:spcAft>
                <a:spcPct val="0"/>
              </a:spcAft>
              <a:buClr>
                <a:srgbClr val="858585"/>
              </a:buClr>
              <a:buSzPct val="125000"/>
              <a:buFontTx/>
              <a:buChar char="–"/>
            </a:pPr>
            <a:r>
              <a:rPr lang="en-US" sz="1400" dirty="0">
                <a:latin typeface="DIN Pro" panose="020B0504020201010104" pitchFamily="34" charset="0"/>
              </a:rPr>
              <a:t>Damage incurred if event happens</a:t>
            </a:r>
          </a:p>
          <a:p>
            <a:pPr marL="285750" lvl="8" indent="-285750" fontAlgn="base">
              <a:lnSpc>
                <a:spcPct val="150000"/>
              </a:lnSpc>
              <a:spcBef>
                <a:spcPts val="300"/>
              </a:spcBef>
              <a:spcAft>
                <a:spcPct val="0"/>
              </a:spcAft>
              <a:buClr>
                <a:srgbClr val="858585"/>
              </a:buClr>
              <a:buSzPct val="125000"/>
              <a:buFont typeface="Arial" panose="020B0604020202020204" pitchFamily="34" charset="0"/>
              <a:buChar char="•"/>
            </a:pPr>
            <a:r>
              <a:rPr lang="en-US" sz="1400" dirty="0">
                <a:latin typeface="DIN Pro" panose="020B0504020201010104" pitchFamily="34" charset="0"/>
              </a:rPr>
              <a:t>Data available:</a:t>
            </a:r>
          </a:p>
          <a:p>
            <a:pPr marL="548640" lvl="8" indent="-285750" fontAlgn="base">
              <a:lnSpc>
                <a:spcPct val="150000"/>
              </a:lnSpc>
              <a:spcBef>
                <a:spcPts val="300"/>
              </a:spcBef>
              <a:spcAft>
                <a:spcPct val="0"/>
              </a:spcAft>
              <a:buClr>
                <a:srgbClr val="858585"/>
              </a:buClr>
              <a:buSzPct val="125000"/>
              <a:buFontTx/>
              <a:buChar char="–"/>
            </a:pPr>
            <a:r>
              <a:rPr lang="en-US" sz="1400" dirty="0">
                <a:latin typeface="DIN Pro" panose="020B0504020201010104" pitchFamily="34" charset="0"/>
              </a:rPr>
              <a:t>Attributes and fire outcomes for 100k properties</a:t>
            </a:r>
          </a:p>
          <a:p>
            <a:pPr marL="548640" lvl="8" indent="-285750" fontAlgn="base">
              <a:lnSpc>
                <a:spcPct val="150000"/>
              </a:lnSpc>
              <a:spcBef>
                <a:spcPts val="300"/>
              </a:spcBef>
              <a:spcAft>
                <a:spcPct val="0"/>
              </a:spcAft>
              <a:buClr>
                <a:srgbClr val="858585"/>
              </a:buClr>
              <a:buSzPct val="125000"/>
              <a:buFontTx/>
              <a:buChar char="–"/>
            </a:pPr>
            <a:r>
              <a:rPr lang="en-US" sz="1400" dirty="0">
                <a:latin typeface="DIN Pro" panose="020B0504020201010104" pitchFamily="34" charset="0"/>
              </a:rPr>
              <a:t>Aerial images of same properties</a:t>
            </a:r>
          </a:p>
          <a:p>
            <a:pPr marL="548640" lvl="8" indent="-285750" fontAlgn="base">
              <a:lnSpc>
                <a:spcPct val="150000"/>
              </a:lnSpc>
              <a:spcBef>
                <a:spcPts val="300"/>
              </a:spcBef>
              <a:spcAft>
                <a:spcPct val="0"/>
              </a:spcAft>
              <a:buClr>
                <a:srgbClr val="858585"/>
              </a:buClr>
              <a:buSzPct val="125000"/>
              <a:buFontTx/>
              <a:buChar char="–"/>
            </a:pPr>
            <a:r>
              <a:rPr lang="en-US" sz="1400" dirty="0">
                <a:latin typeface="DIN Pro" panose="020B0504020201010104" pitchFamily="34" charset="0"/>
              </a:rPr>
              <a:t>Fire station locations and capabilities</a:t>
            </a:r>
          </a:p>
          <a:p>
            <a:pPr marL="285750" lvl="8" indent="-285750" fontAlgn="base">
              <a:lnSpc>
                <a:spcPct val="150000"/>
              </a:lnSpc>
              <a:spcBef>
                <a:spcPts val="300"/>
              </a:spcBef>
              <a:spcAft>
                <a:spcPct val="0"/>
              </a:spcAft>
              <a:buClr>
                <a:srgbClr val="858585"/>
              </a:buClr>
              <a:buSzPct val="125000"/>
              <a:buFont typeface="Arial" panose="020B0604020202020204" pitchFamily="34" charset="0"/>
              <a:buChar char="•"/>
            </a:pPr>
            <a:r>
              <a:rPr lang="en-US" sz="1400" dirty="0">
                <a:latin typeface="DIN Pro" panose="020B0504020201010104" pitchFamily="34" charset="0"/>
              </a:rPr>
              <a:t>Missing data to be collected:</a:t>
            </a:r>
          </a:p>
          <a:p>
            <a:pPr marL="548640" lvl="8" indent="-285750" fontAlgn="base">
              <a:lnSpc>
                <a:spcPct val="150000"/>
              </a:lnSpc>
              <a:spcBef>
                <a:spcPts val="300"/>
              </a:spcBef>
              <a:spcAft>
                <a:spcPct val="0"/>
              </a:spcAft>
              <a:buClr>
                <a:srgbClr val="858585"/>
              </a:buClr>
              <a:buSzPct val="125000"/>
              <a:buFontTx/>
              <a:buChar char="–"/>
            </a:pPr>
            <a:r>
              <a:rPr lang="en-US" sz="1400" dirty="0">
                <a:latin typeface="DIN Pro" panose="020B0504020201010104" pitchFamily="34" charset="0"/>
              </a:rPr>
              <a:t>Attributes for properties without fires in similar areas as the dataset above</a:t>
            </a:r>
          </a:p>
          <a:p>
            <a:pPr marL="285750" lvl="8" indent="-285750" fontAlgn="base">
              <a:lnSpc>
                <a:spcPct val="150000"/>
              </a:lnSpc>
              <a:spcBef>
                <a:spcPts val="300"/>
              </a:spcBef>
              <a:spcAft>
                <a:spcPct val="0"/>
              </a:spcAft>
              <a:buClr>
                <a:srgbClr val="858585"/>
              </a:buClr>
              <a:buSzPct val="125000"/>
              <a:buFont typeface="Arial" panose="020B0604020202020204" pitchFamily="34" charset="0"/>
              <a:buChar char="•"/>
            </a:pPr>
            <a:r>
              <a:rPr lang="en-US" sz="1400" dirty="0">
                <a:latin typeface="DIN Pro" panose="020B0504020201010104" pitchFamily="34" charset="0"/>
              </a:rPr>
              <a:t>Whole system to be deployed to production within </a:t>
            </a:r>
            <a:r>
              <a:rPr lang="en-US" sz="1400" dirty="0" err="1">
                <a:latin typeface="DIN Pro" panose="020B0504020201010104" pitchFamily="34" charset="0"/>
              </a:rPr>
              <a:t>Zesty.ai’s</a:t>
            </a:r>
            <a:r>
              <a:rPr lang="en-US" sz="1400" dirty="0">
                <a:latin typeface="DIN Pro" panose="020B0504020201010104" pitchFamily="34" charset="0"/>
              </a:rPr>
              <a:t> infrastructure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 name="Object 66" hidden="1">
            <a:extLst>
              <a:ext uri="{FF2B5EF4-FFF2-40B4-BE49-F238E27FC236}">
                <a16:creationId xmlns:a16="http://schemas.microsoft.com/office/drawing/2014/main" id="{B984FF7F-4421-40FD-BCA5-BD3E663A35B3}"/>
              </a:ext>
            </a:extLst>
          </p:cNvPr>
          <p:cNvGraphicFramePr>
            <a:graphicFrameLocks noChangeAspect="1"/>
          </p:cNvGraphicFramePr>
          <p:nvPr>
            <p:custDataLst>
              <p:tags r:id="rId2"/>
            </p:custDataLst>
            <p:extLst>
              <p:ext uri="{D42A27DB-BD31-4B8C-83A1-F6EECF244321}">
                <p14:modId xmlns:p14="http://schemas.microsoft.com/office/powerpoint/2010/main" val="16281751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8294" name="think-cell Slide" r:id="rId66" imgW="622" imgH="623" progId="TCLayout.ActiveDocument.1">
                  <p:embed/>
                </p:oleObj>
              </mc:Choice>
              <mc:Fallback>
                <p:oleObj name="think-cell Slide" r:id="rId66" imgW="622" imgH="623" progId="TCLayout.ActiveDocument.1">
                  <p:embed/>
                  <p:pic>
                    <p:nvPicPr>
                      <p:cNvPr id="0" name=""/>
                      <p:cNvPicPr/>
                      <p:nvPr/>
                    </p:nvPicPr>
                    <p:blipFill>
                      <a:blip r:embed="rId6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EBC7A5ED-C9CE-4003-B666-E9D8630CE18F}"/>
              </a:ext>
            </a:extLst>
          </p:cNvPr>
          <p:cNvSpPr/>
          <p:nvPr>
            <p:custDataLst>
              <p:tags r:id="rId3"/>
            </p:custDataLst>
          </p:nvPr>
        </p:nvSpPr>
        <p:spPr>
          <a:xfrm>
            <a:off x="0" y="0"/>
            <a:ext cx="158750" cy="158750"/>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2000" b="1" dirty="0">
              <a:solidFill>
                <a:schemeClr val="bg1"/>
              </a:solidFill>
              <a:latin typeface="DIN Pro" panose="020B0504020201010104"/>
              <a:ea typeface="+mj-ea"/>
              <a:cs typeface="+mj-cs"/>
              <a:sym typeface="DIN Pro" panose="020B0504020201010104"/>
            </a:endParaRPr>
          </a:p>
        </p:txBody>
      </p:sp>
      <p:sp>
        <p:nvSpPr>
          <p:cNvPr id="15" name="Arrow: Pentagon 14">
            <a:extLst>
              <a:ext uri="{FF2B5EF4-FFF2-40B4-BE49-F238E27FC236}">
                <a16:creationId xmlns:a16="http://schemas.microsoft.com/office/drawing/2014/main" id="{540BDEDF-65DD-43AA-93AA-032DA2C47CD6}"/>
              </a:ext>
            </a:extLst>
          </p:cNvPr>
          <p:cNvSpPr/>
          <p:nvPr/>
        </p:nvSpPr>
        <p:spPr>
          <a:xfrm>
            <a:off x="4512625" y="2924432"/>
            <a:ext cx="4345617" cy="307718"/>
          </a:xfrm>
          <a:prstGeom prst="homePlate">
            <a:avLst>
              <a:gd name="adj" fmla="val 26036"/>
            </a:avLst>
          </a:prstGeom>
          <a:pattFill prst="wdDnDiag">
            <a:fgClr>
              <a:srgbClr val="C5C5C5"/>
            </a:fgClr>
            <a:bgClr>
              <a:schemeClr val="bg1"/>
            </a:bgClr>
          </a:patt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endParaRPr>
          </a:p>
        </p:txBody>
      </p:sp>
      <p:sp>
        <p:nvSpPr>
          <p:cNvPr id="100" name="Arrow: Pentagon 99">
            <a:extLst>
              <a:ext uri="{FF2B5EF4-FFF2-40B4-BE49-F238E27FC236}">
                <a16:creationId xmlns:a16="http://schemas.microsoft.com/office/drawing/2014/main" id="{804C4C51-0975-49BA-B5DC-5B755F314F2A}"/>
              </a:ext>
            </a:extLst>
          </p:cNvPr>
          <p:cNvSpPr/>
          <p:nvPr/>
        </p:nvSpPr>
        <p:spPr>
          <a:xfrm>
            <a:off x="4512625" y="2212209"/>
            <a:ext cx="4345617" cy="307718"/>
          </a:xfrm>
          <a:prstGeom prst="homePlate">
            <a:avLst>
              <a:gd name="adj" fmla="val 26036"/>
            </a:avLst>
          </a:prstGeom>
          <a:pattFill prst="wdDnDiag">
            <a:fgClr>
              <a:srgbClr val="C5C5C5"/>
            </a:fgClr>
            <a:bgClr>
              <a:schemeClr val="bg1"/>
            </a:bgClr>
          </a:patt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endParaRPr>
          </a:p>
        </p:txBody>
      </p:sp>
      <p:sp>
        <p:nvSpPr>
          <p:cNvPr id="2" name="Title 1">
            <a:extLst>
              <a:ext uri="{FF2B5EF4-FFF2-40B4-BE49-F238E27FC236}">
                <a16:creationId xmlns:a16="http://schemas.microsoft.com/office/drawing/2014/main" id="{BA0616A9-9AED-4795-9B6D-A91017888E92}"/>
              </a:ext>
            </a:extLst>
          </p:cNvPr>
          <p:cNvSpPr>
            <a:spLocks noGrp="1"/>
          </p:cNvSpPr>
          <p:nvPr>
            <p:ph type="title"/>
          </p:nvPr>
        </p:nvSpPr>
        <p:spPr/>
        <p:txBody>
          <a:bodyPr/>
          <a:lstStyle/>
          <a:p>
            <a:r>
              <a:rPr lang="en-US" dirty="0">
                <a:latin typeface="DIN Pro" panose="020B0504020201010104" pitchFamily="34" charset="0"/>
              </a:rPr>
              <a:t>Draft workplan</a:t>
            </a:r>
          </a:p>
        </p:txBody>
      </p:sp>
      <p:sp>
        <p:nvSpPr>
          <p:cNvPr id="3" name="Text Placeholder 2">
            <a:extLst>
              <a:ext uri="{FF2B5EF4-FFF2-40B4-BE49-F238E27FC236}">
                <a16:creationId xmlns:a16="http://schemas.microsoft.com/office/drawing/2014/main" id="{556303F8-D705-4754-96D2-B0AF17B1981B}"/>
              </a:ext>
            </a:extLst>
          </p:cNvPr>
          <p:cNvSpPr>
            <a:spLocks noGrp="1"/>
          </p:cNvSpPr>
          <p:nvPr>
            <p:ph type="body" sz="quarter" idx="13"/>
          </p:nvPr>
        </p:nvSpPr>
        <p:spPr>
          <a:xfrm>
            <a:off x="621506" y="211405"/>
            <a:ext cx="10658475" cy="319567"/>
          </a:xfrm>
        </p:spPr>
        <p:txBody>
          <a:bodyPr vert="horz" lIns="91440" tIns="45720" rIns="91440" bIns="45720" rtlCol="0" anchor="ctr">
            <a:normAutofit/>
          </a:bodyPr>
          <a:lstStyle/>
          <a:p>
            <a:r>
              <a:rPr lang="en-CA" sz="1200" dirty="0">
                <a:latin typeface="DIN Pro"/>
              </a:rPr>
              <a:t>ATTRITIONAL FIRE RISK</a:t>
            </a:r>
          </a:p>
        </p:txBody>
      </p:sp>
      <p:sp>
        <p:nvSpPr>
          <p:cNvPr id="4" name="Text Placeholder 3">
            <a:extLst>
              <a:ext uri="{FF2B5EF4-FFF2-40B4-BE49-F238E27FC236}">
                <a16:creationId xmlns:a16="http://schemas.microsoft.com/office/drawing/2014/main" id="{DEABAB59-2031-429F-B8F9-041E6C268366}"/>
              </a:ext>
            </a:extLst>
          </p:cNvPr>
          <p:cNvSpPr>
            <a:spLocks noGrp="1"/>
          </p:cNvSpPr>
          <p:nvPr>
            <p:ph type="body" sz="quarter" idx="14"/>
          </p:nvPr>
        </p:nvSpPr>
        <p:spPr/>
        <p:txBody>
          <a:bodyPr/>
          <a:lstStyle/>
          <a:p>
            <a:endParaRPr lang="en-US"/>
          </a:p>
        </p:txBody>
      </p:sp>
      <p:sp>
        <p:nvSpPr>
          <p:cNvPr id="83" name="Text Placeholder 2">
            <a:extLst>
              <a:ext uri="{FF2B5EF4-FFF2-40B4-BE49-F238E27FC236}">
                <a16:creationId xmlns:a16="http://schemas.microsoft.com/office/drawing/2014/main" id="{6A66E216-79FA-43C5-AFCB-584A81DF960E}"/>
              </a:ext>
            </a:extLst>
          </p:cNvPr>
          <p:cNvSpPr>
            <a:spLocks noGrp="1"/>
          </p:cNvSpPr>
          <p:nvPr>
            <p:custDataLst>
              <p:tags r:id="rId4"/>
            </p:custDataLst>
          </p:nvPr>
        </p:nvSpPr>
        <p:spPr bwMode="auto">
          <a:xfrm>
            <a:off x="3409950" y="1149350"/>
            <a:ext cx="515938" cy="260350"/>
          </a:xfrm>
          <a:prstGeom prst="rect">
            <a:avLst/>
          </a:prstGeom>
          <a:noFill/>
          <a:ln w="9525" algn="ctr">
            <a:solidFill>
              <a:schemeClr val="tx1"/>
            </a:solidFill>
          </a:ln>
          <a:extLst>
            <a:ext uri="{909E8E84-426E-40DD-AFC4-6F175D3DCCD1}">
              <a14:hiddenFill xmlns:a14="http://schemas.microsoft.com/office/drawing/2010/main">
                <a:solidFill>
                  <a:scrgbClr r="0" g="0" b="0"/>
                </a:solidFill>
              </a14:hiddenFill>
            </a:ext>
          </a:extLst>
        </p:spPr>
        <p:txBody>
          <a:bodyPr vert="horz" wrap="none" lIns="0" tIns="23813" rIns="0" bIns="23813" numCol="1" spcCol="0" rtlCol="0" anchor="ctr" anchorCtr="0">
            <a:noAutofit/>
          </a:bodyPr>
          <a:lstStyle>
            <a:lvl1pPr marL="0" indent="0" algn="l" defTabSz="914400" rtl="0" eaLnBrk="1" fontAlgn="base" latinLnBrk="0" hangingPunct="1">
              <a:spcBef>
                <a:spcPct val="0"/>
              </a:spcBef>
              <a:spcAft>
                <a:spcPct val="0"/>
              </a:spcAft>
              <a:buClr>
                <a:srgbClr val="858585"/>
              </a:buClr>
              <a:buSzPct val="125000"/>
              <a:buFont typeface="Arial" panose="020B0604020202020204" pitchFamily="34" charset="0"/>
              <a:buNone/>
              <a:defRPr lang="x-none" sz="1800" b="0" i="0" kern="1200" baseline="0" dirty="0">
                <a:solidFill>
                  <a:srgbClr val="858585"/>
                </a:solidFill>
                <a:latin typeface="Arial Regular" charset="0"/>
                <a:ea typeface="+mn-ea"/>
                <a:cs typeface="+mn-cs"/>
              </a:defRPr>
            </a:lvl1pPr>
            <a:lvl2pPr marL="285750" indent="-285750"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0" i="0" kern="1200" baseline="0" dirty="0" smtClean="0">
                <a:solidFill>
                  <a:srgbClr val="858585"/>
                </a:solidFill>
                <a:latin typeface="Arial Regular" charset="0"/>
                <a:ea typeface="+mn-ea"/>
                <a:cs typeface="+mn-cs"/>
              </a:defRPr>
            </a:lvl2pPr>
            <a:lvl3pPr marL="614363" indent="-274638" algn="l" defTabSz="895350" rtl="0" eaLnBrk="1" fontAlgn="base" hangingPunct="1">
              <a:spcBef>
                <a:spcPct val="0"/>
              </a:spcBef>
              <a:spcAft>
                <a:spcPct val="0"/>
              </a:spcAft>
              <a:buClr>
                <a:srgbClr val="858585"/>
              </a:buClr>
              <a:buSzPct val="125000"/>
              <a:buFontTx/>
              <a:buChar char="–"/>
              <a:defRPr lang="en-US" sz="1800" b="0" i="0" kern="1200" baseline="0" dirty="0" smtClean="0">
                <a:solidFill>
                  <a:srgbClr val="858585"/>
                </a:solidFill>
                <a:latin typeface="Arial Regular" charset="0"/>
                <a:ea typeface="+mn-ea"/>
                <a:cs typeface="+mn-cs"/>
              </a:defRPr>
            </a:lvl3pPr>
            <a:lvl4pPr marL="976313" indent="-174625"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aseline="0" dirty="0">
                <a:solidFill>
                  <a:srgbClr val="858585"/>
                </a:solidFill>
                <a:latin typeface="+mn-lt"/>
              </a:defRPr>
            </a:lvl4pPr>
            <a:lvl5pPr marL="841825" indent="0" algn="l" defTabSz="895350" rtl="0" eaLnBrk="1" fontAlgn="base" hangingPunct="1">
              <a:spcBef>
                <a:spcPct val="0"/>
              </a:spcBef>
              <a:spcAft>
                <a:spcPct val="0"/>
              </a:spcAft>
              <a:buClr>
                <a:schemeClr val="tx2"/>
              </a:buClr>
              <a:buSzPct val="70000"/>
              <a:buFont typeface="Arial" charset="0"/>
              <a:buNone/>
              <a:defRPr lang="en-US" sz="1400" baseline="0" dirty="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9pPr>
          </a:lstStyle>
          <a:p>
            <a:pPr algn="ctr"/>
            <a:r>
              <a:rPr lang="en-US" altLang="en-US" sz="1400" dirty="0">
                <a:latin typeface="DIN Pro" panose="020B0504020201010104" pitchFamily="34" charset="0"/>
                <a:sym typeface="Arial Regular"/>
              </a:rPr>
              <a:t>W1</a:t>
            </a:r>
            <a:endParaRPr lang="en-US" sz="1400" dirty="0">
              <a:latin typeface="DIN Pro" panose="020B0504020201010104" pitchFamily="34" charset="0"/>
              <a:sym typeface="Arial Regular"/>
            </a:endParaRPr>
          </a:p>
        </p:txBody>
      </p:sp>
      <p:sp>
        <p:nvSpPr>
          <p:cNvPr id="84" name="Text Placeholder 2">
            <a:extLst>
              <a:ext uri="{FF2B5EF4-FFF2-40B4-BE49-F238E27FC236}">
                <a16:creationId xmlns:a16="http://schemas.microsoft.com/office/drawing/2014/main" id="{6A66E216-79FA-43C5-AFCB-584A81DF960E}"/>
              </a:ext>
            </a:extLst>
          </p:cNvPr>
          <p:cNvSpPr>
            <a:spLocks noGrp="1"/>
          </p:cNvSpPr>
          <p:nvPr>
            <p:custDataLst>
              <p:tags r:id="rId5"/>
            </p:custDataLst>
          </p:nvPr>
        </p:nvSpPr>
        <p:spPr bwMode="auto">
          <a:xfrm>
            <a:off x="3925888" y="1149350"/>
            <a:ext cx="517525" cy="260350"/>
          </a:xfrm>
          <a:prstGeom prst="rect">
            <a:avLst/>
          </a:prstGeom>
          <a:noFill/>
          <a:ln w="9525" algn="ctr">
            <a:solidFill>
              <a:schemeClr val="tx1"/>
            </a:solidFill>
          </a:ln>
          <a:extLst>
            <a:ext uri="{909E8E84-426E-40DD-AFC4-6F175D3DCCD1}">
              <a14:hiddenFill xmlns:a14="http://schemas.microsoft.com/office/drawing/2010/main">
                <a:solidFill>
                  <a:scrgbClr r="0" g="0" b="0"/>
                </a:solidFill>
              </a14:hiddenFill>
            </a:ext>
          </a:extLst>
        </p:spPr>
        <p:txBody>
          <a:bodyPr vert="horz" wrap="none" lIns="0" tIns="23813" rIns="0" bIns="23813" numCol="1" spcCol="0" rtlCol="0" anchor="ctr" anchorCtr="0">
            <a:noAutofit/>
          </a:bodyPr>
          <a:lstStyle>
            <a:lvl1pPr marL="0" indent="0" algn="l" defTabSz="914400" rtl="0" eaLnBrk="1" fontAlgn="base" latinLnBrk="0" hangingPunct="1">
              <a:spcBef>
                <a:spcPct val="0"/>
              </a:spcBef>
              <a:spcAft>
                <a:spcPct val="0"/>
              </a:spcAft>
              <a:buClr>
                <a:srgbClr val="858585"/>
              </a:buClr>
              <a:buSzPct val="125000"/>
              <a:buFont typeface="Arial" panose="020B0604020202020204" pitchFamily="34" charset="0"/>
              <a:buNone/>
              <a:defRPr lang="x-none" sz="1800" b="0" i="0" kern="1200" baseline="0" dirty="0">
                <a:solidFill>
                  <a:srgbClr val="858585"/>
                </a:solidFill>
                <a:latin typeface="Arial Regular" charset="0"/>
                <a:ea typeface="+mn-ea"/>
                <a:cs typeface="+mn-cs"/>
              </a:defRPr>
            </a:lvl1pPr>
            <a:lvl2pPr marL="285750" indent="-285750"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0" i="0" kern="1200" baseline="0" dirty="0" smtClean="0">
                <a:solidFill>
                  <a:srgbClr val="858585"/>
                </a:solidFill>
                <a:latin typeface="Arial Regular" charset="0"/>
                <a:ea typeface="+mn-ea"/>
                <a:cs typeface="+mn-cs"/>
              </a:defRPr>
            </a:lvl2pPr>
            <a:lvl3pPr marL="614363" indent="-274638" algn="l" defTabSz="895350" rtl="0" eaLnBrk="1" fontAlgn="base" hangingPunct="1">
              <a:spcBef>
                <a:spcPct val="0"/>
              </a:spcBef>
              <a:spcAft>
                <a:spcPct val="0"/>
              </a:spcAft>
              <a:buClr>
                <a:srgbClr val="858585"/>
              </a:buClr>
              <a:buSzPct val="125000"/>
              <a:buFontTx/>
              <a:buChar char="–"/>
              <a:defRPr lang="en-US" sz="1800" b="0" i="0" kern="1200" baseline="0" dirty="0" smtClean="0">
                <a:solidFill>
                  <a:srgbClr val="858585"/>
                </a:solidFill>
                <a:latin typeface="Arial Regular" charset="0"/>
                <a:ea typeface="+mn-ea"/>
                <a:cs typeface="+mn-cs"/>
              </a:defRPr>
            </a:lvl3pPr>
            <a:lvl4pPr marL="976313" indent="-174625"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aseline="0" dirty="0">
                <a:solidFill>
                  <a:srgbClr val="858585"/>
                </a:solidFill>
                <a:latin typeface="+mn-lt"/>
              </a:defRPr>
            </a:lvl4pPr>
            <a:lvl5pPr marL="841825" indent="0" algn="l" defTabSz="895350" rtl="0" eaLnBrk="1" fontAlgn="base" hangingPunct="1">
              <a:spcBef>
                <a:spcPct val="0"/>
              </a:spcBef>
              <a:spcAft>
                <a:spcPct val="0"/>
              </a:spcAft>
              <a:buClr>
                <a:schemeClr val="tx2"/>
              </a:buClr>
              <a:buSzPct val="70000"/>
              <a:buFont typeface="Arial" charset="0"/>
              <a:buNone/>
              <a:defRPr lang="en-US" sz="1400" baseline="0" dirty="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9pPr>
          </a:lstStyle>
          <a:p>
            <a:pPr algn="ctr"/>
            <a:r>
              <a:rPr lang="en-US" altLang="en-US" sz="1400" dirty="0">
                <a:latin typeface="DIN Pro" panose="020B0504020201010104" pitchFamily="34" charset="0"/>
                <a:sym typeface="Arial Regular"/>
              </a:rPr>
              <a:t>W2</a:t>
            </a:r>
            <a:endParaRPr lang="en-US" sz="1400" dirty="0">
              <a:latin typeface="DIN Pro" panose="020B0504020201010104" pitchFamily="34" charset="0"/>
              <a:sym typeface="Arial Regular"/>
            </a:endParaRPr>
          </a:p>
        </p:txBody>
      </p:sp>
      <p:sp>
        <p:nvSpPr>
          <p:cNvPr id="85" name="Text Placeholder 2">
            <a:extLst>
              <a:ext uri="{FF2B5EF4-FFF2-40B4-BE49-F238E27FC236}">
                <a16:creationId xmlns:a16="http://schemas.microsoft.com/office/drawing/2014/main" id="{6A66E216-79FA-43C5-AFCB-584A81DF960E}"/>
              </a:ext>
            </a:extLst>
          </p:cNvPr>
          <p:cNvSpPr>
            <a:spLocks noGrp="1"/>
          </p:cNvSpPr>
          <p:nvPr>
            <p:custDataLst>
              <p:tags r:id="rId6"/>
            </p:custDataLst>
          </p:nvPr>
        </p:nvSpPr>
        <p:spPr bwMode="auto">
          <a:xfrm>
            <a:off x="4443413" y="1149350"/>
            <a:ext cx="515938" cy="260350"/>
          </a:xfrm>
          <a:prstGeom prst="rect">
            <a:avLst/>
          </a:prstGeom>
          <a:noFill/>
          <a:ln w="9525" algn="ctr">
            <a:solidFill>
              <a:schemeClr val="tx1"/>
            </a:solidFill>
          </a:ln>
          <a:extLst>
            <a:ext uri="{909E8E84-426E-40DD-AFC4-6F175D3DCCD1}">
              <a14:hiddenFill xmlns:a14="http://schemas.microsoft.com/office/drawing/2010/main">
                <a:solidFill>
                  <a:scrgbClr r="0" g="0" b="0"/>
                </a:solidFill>
              </a14:hiddenFill>
            </a:ext>
          </a:extLst>
        </p:spPr>
        <p:txBody>
          <a:bodyPr vert="horz" wrap="none" lIns="0" tIns="23813" rIns="0" bIns="23813" numCol="1" spcCol="0" rtlCol="0" anchor="ctr" anchorCtr="0">
            <a:noAutofit/>
          </a:bodyPr>
          <a:lstStyle>
            <a:lvl1pPr marL="0" indent="0" algn="l" defTabSz="914400" rtl="0" eaLnBrk="1" fontAlgn="base" latinLnBrk="0" hangingPunct="1">
              <a:spcBef>
                <a:spcPct val="0"/>
              </a:spcBef>
              <a:spcAft>
                <a:spcPct val="0"/>
              </a:spcAft>
              <a:buClr>
                <a:srgbClr val="858585"/>
              </a:buClr>
              <a:buSzPct val="125000"/>
              <a:buFont typeface="Arial" panose="020B0604020202020204" pitchFamily="34" charset="0"/>
              <a:buNone/>
              <a:defRPr lang="x-none" sz="1800" b="0" i="0" kern="1200" baseline="0" dirty="0">
                <a:solidFill>
                  <a:srgbClr val="858585"/>
                </a:solidFill>
                <a:latin typeface="Arial Regular" charset="0"/>
                <a:ea typeface="+mn-ea"/>
                <a:cs typeface="+mn-cs"/>
              </a:defRPr>
            </a:lvl1pPr>
            <a:lvl2pPr marL="285750" indent="-285750"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0" i="0" kern="1200" baseline="0" dirty="0" smtClean="0">
                <a:solidFill>
                  <a:srgbClr val="858585"/>
                </a:solidFill>
                <a:latin typeface="Arial Regular" charset="0"/>
                <a:ea typeface="+mn-ea"/>
                <a:cs typeface="+mn-cs"/>
              </a:defRPr>
            </a:lvl2pPr>
            <a:lvl3pPr marL="614363" indent="-274638" algn="l" defTabSz="895350" rtl="0" eaLnBrk="1" fontAlgn="base" hangingPunct="1">
              <a:spcBef>
                <a:spcPct val="0"/>
              </a:spcBef>
              <a:spcAft>
                <a:spcPct val="0"/>
              </a:spcAft>
              <a:buClr>
                <a:srgbClr val="858585"/>
              </a:buClr>
              <a:buSzPct val="125000"/>
              <a:buFontTx/>
              <a:buChar char="–"/>
              <a:defRPr lang="en-US" sz="1800" b="0" i="0" kern="1200" baseline="0" dirty="0" smtClean="0">
                <a:solidFill>
                  <a:srgbClr val="858585"/>
                </a:solidFill>
                <a:latin typeface="Arial Regular" charset="0"/>
                <a:ea typeface="+mn-ea"/>
                <a:cs typeface="+mn-cs"/>
              </a:defRPr>
            </a:lvl3pPr>
            <a:lvl4pPr marL="976313" indent="-174625"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aseline="0" dirty="0">
                <a:solidFill>
                  <a:srgbClr val="858585"/>
                </a:solidFill>
                <a:latin typeface="+mn-lt"/>
              </a:defRPr>
            </a:lvl4pPr>
            <a:lvl5pPr marL="841825" indent="0" algn="l" defTabSz="895350" rtl="0" eaLnBrk="1" fontAlgn="base" hangingPunct="1">
              <a:spcBef>
                <a:spcPct val="0"/>
              </a:spcBef>
              <a:spcAft>
                <a:spcPct val="0"/>
              </a:spcAft>
              <a:buClr>
                <a:schemeClr val="tx2"/>
              </a:buClr>
              <a:buSzPct val="70000"/>
              <a:buFont typeface="Arial" charset="0"/>
              <a:buNone/>
              <a:defRPr lang="en-US" sz="1400" baseline="0" dirty="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9pPr>
          </a:lstStyle>
          <a:p>
            <a:pPr algn="ctr"/>
            <a:r>
              <a:rPr lang="en-US" altLang="en-US" sz="1400" dirty="0">
                <a:latin typeface="DIN Pro" panose="020B0504020201010104"/>
                <a:sym typeface="DIN Pro" panose="020B0504020201010104"/>
              </a:rPr>
              <a:t>W3</a:t>
            </a:r>
            <a:endParaRPr lang="en-US" sz="1400" dirty="0">
              <a:latin typeface="DIN Pro" panose="020B0504020201010104" pitchFamily="34" charset="0"/>
              <a:sym typeface="Arial Regular"/>
            </a:endParaRPr>
          </a:p>
        </p:txBody>
      </p:sp>
      <p:sp>
        <p:nvSpPr>
          <p:cNvPr id="86" name="Text Placeholder 2">
            <a:extLst>
              <a:ext uri="{FF2B5EF4-FFF2-40B4-BE49-F238E27FC236}">
                <a16:creationId xmlns:a16="http://schemas.microsoft.com/office/drawing/2014/main" id="{6A66E216-79FA-43C5-AFCB-584A81DF960E}"/>
              </a:ext>
            </a:extLst>
          </p:cNvPr>
          <p:cNvSpPr>
            <a:spLocks noGrp="1"/>
          </p:cNvSpPr>
          <p:nvPr>
            <p:custDataLst>
              <p:tags r:id="rId7"/>
            </p:custDataLst>
          </p:nvPr>
        </p:nvSpPr>
        <p:spPr bwMode="auto">
          <a:xfrm>
            <a:off x="4959350" y="1149350"/>
            <a:ext cx="517525" cy="260350"/>
          </a:xfrm>
          <a:prstGeom prst="rect">
            <a:avLst/>
          </a:prstGeom>
          <a:noFill/>
          <a:ln w="9525" algn="ctr">
            <a:solidFill>
              <a:schemeClr val="tx1"/>
            </a:solidFill>
          </a:ln>
          <a:extLst>
            <a:ext uri="{909E8E84-426E-40DD-AFC4-6F175D3DCCD1}">
              <a14:hiddenFill xmlns:a14="http://schemas.microsoft.com/office/drawing/2010/main">
                <a:solidFill>
                  <a:scrgbClr r="0" g="0" b="0"/>
                </a:solidFill>
              </a14:hiddenFill>
            </a:ext>
          </a:extLst>
        </p:spPr>
        <p:txBody>
          <a:bodyPr vert="horz" wrap="none" lIns="0" tIns="23813" rIns="0" bIns="23813" numCol="1" spcCol="0" rtlCol="0" anchor="ctr" anchorCtr="0">
            <a:noAutofit/>
          </a:bodyPr>
          <a:lstStyle>
            <a:lvl1pPr marL="0" indent="0" algn="l" defTabSz="914400" rtl="0" eaLnBrk="1" fontAlgn="base" latinLnBrk="0" hangingPunct="1">
              <a:spcBef>
                <a:spcPct val="0"/>
              </a:spcBef>
              <a:spcAft>
                <a:spcPct val="0"/>
              </a:spcAft>
              <a:buClr>
                <a:srgbClr val="858585"/>
              </a:buClr>
              <a:buSzPct val="125000"/>
              <a:buFont typeface="Arial" panose="020B0604020202020204" pitchFamily="34" charset="0"/>
              <a:buNone/>
              <a:defRPr lang="x-none" sz="1800" b="0" i="0" kern="1200" baseline="0" dirty="0">
                <a:solidFill>
                  <a:srgbClr val="858585"/>
                </a:solidFill>
                <a:latin typeface="Arial Regular" charset="0"/>
                <a:ea typeface="+mn-ea"/>
                <a:cs typeface="+mn-cs"/>
              </a:defRPr>
            </a:lvl1pPr>
            <a:lvl2pPr marL="285750" indent="-285750"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0" i="0" kern="1200" baseline="0" dirty="0" smtClean="0">
                <a:solidFill>
                  <a:srgbClr val="858585"/>
                </a:solidFill>
                <a:latin typeface="Arial Regular" charset="0"/>
                <a:ea typeface="+mn-ea"/>
                <a:cs typeface="+mn-cs"/>
              </a:defRPr>
            </a:lvl2pPr>
            <a:lvl3pPr marL="614363" indent="-274638" algn="l" defTabSz="895350" rtl="0" eaLnBrk="1" fontAlgn="base" hangingPunct="1">
              <a:spcBef>
                <a:spcPct val="0"/>
              </a:spcBef>
              <a:spcAft>
                <a:spcPct val="0"/>
              </a:spcAft>
              <a:buClr>
                <a:srgbClr val="858585"/>
              </a:buClr>
              <a:buSzPct val="125000"/>
              <a:buFontTx/>
              <a:buChar char="–"/>
              <a:defRPr lang="en-US" sz="1800" b="0" i="0" kern="1200" baseline="0" dirty="0" smtClean="0">
                <a:solidFill>
                  <a:srgbClr val="858585"/>
                </a:solidFill>
                <a:latin typeface="Arial Regular" charset="0"/>
                <a:ea typeface="+mn-ea"/>
                <a:cs typeface="+mn-cs"/>
              </a:defRPr>
            </a:lvl3pPr>
            <a:lvl4pPr marL="976313" indent="-174625"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aseline="0" dirty="0">
                <a:solidFill>
                  <a:srgbClr val="858585"/>
                </a:solidFill>
                <a:latin typeface="+mn-lt"/>
              </a:defRPr>
            </a:lvl4pPr>
            <a:lvl5pPr marL="841825" indent="0" algn="l" defTabSz="895350" rtl="0" eaLnBrk="1" fontAlgn="base" hangingPunct="1">
              <a:spcBef>
                <a:spcPct val="0"/>
              </a:spcBef>
              <a:spcAft>
                <a:spcPct val="0"/>
              </a:spcAft>
              <a:buClr>
                <a:schemeClr val="tx2"/>
              </a:buClr>
              <a:buSzPct val="70000"/>
              <a:buFont typeface="Arial" charset="0"/>
              <a:buNone/>
              <a:defRPr lang="en-US" sz="1400" baseline="0" dirty="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9pPr>
          </a:lstStyle>
          <a:p>
            <a:pPr algn="ctr"/>
            <a:r>
              <a:rPr lang="en-US" altLang="en-US" sz="1400" dirty="0">
                <a:latin typeface="DIN Pro" panose="020B0504020201010104"/>
                <a:sym typeface="DIN Pro" panose="020B0504020201010104"/>
              </a:rPr>
              <a:t>W4</a:t>
            </a:r>
            <a:endParaRPr lang="en-US" sz="1400" dirty="0">
              <a:latin typeface="DIN Pro" panose="020B0504020201010104" pitchFamily="34" charset="0"/>
              <a:sym typeface="Arial Regular"/>
            </a:endParaRPr>
          </a:p>
        </p:txBody>
      </p:sp>
      <p:sp>
        <p:nvSpPr>
          <p:cNvPr id="87" name="Text Placeholder 2">
            <a:extLst>
              <a:ext uri="{FF2B5EF4-FFF2-40B4-BE49-F238E27FC236}">
                <a16:creationId xmlns:a16="http://schemas.microsoft.com/office/drawing/2014/main" id="{6A66E216-79FA-43C5-AFCB-584A81DF960E}"/>
              </a:ext>
            </a:extLst>
          </p:cNvPr>
          <p:cNvSpPr>
            <a:spLocks noGrp="1"/>
          </p:cNvSpPr>
          <p:nvPr>
            <p:custDataLst>
              <p:tags r:id="rId8"/>
            </p:custDataLst>
          </p:nvPr>
        </p:nvSpPr>
        <p:spPr bwMode="auto">
          <a:xfrm>
            <a:off x="5476875" y="1149350"/>
            <a:ext cx="515938" cy="260350"/>
          </a:xfrm>
          <a:prstGeom prst="rect">
            <a:avLst/>
          </a:prstGeom>
          <a:noFill/>
          <a:ln w="9525" algn="ctr">
            <a:solidFill>
              <a:schemeClr val="tx1"/>
            </a:solidFill>
          </a:ln>
          <a:extLst>
            <a:ext uri="{909E8E84-426E-40DD-AFC4-6F175D3DCCD1}">
              <a14:hiddenFill xmlns:a14="http://schemas.microsoft.com/office/drawing/2010/main">
                <a:solidFill>
                  <a:scrgbClr r="0" g="0" b="0"/>
                </a:solidFill>
              </a14:hiddenFill>
            </a:ext>
          </a:extLst>
        </p:spPr>
        <p:txBody>
          <a:bodyPr vert="horz" wrap="none" lIns="0" tIns="23813" rIns="0" bIns="23813" numCol="1" spcCol="0" rtlCol="0" anchor="ctr" anchorCtr="0">
            <a:noAutofit/>
          </a:bodyPr>
          <a:lstStyle>
            <a:lvl1pPr marL="0" indent="0" algn="l" defTabSz="914400" rtl="0" eaLnBrk="1" fontAlgn="base" latinLnBrk="0" hangingPunct="1">
              <a:spcBef>
                <a:spcPct val="0"/>
              </a:spcBef>
              <a:spcAft>
                <a:spcPct val="0"/>
              </a:spcAft>
              <a:buClr>
                <a:srgbClr val="858585"/>
              </a:buClr>
              <a:buSzPct val="125000"/>
              <a:buFont typeface="Arial" panose="020B0604020202020204" pitchFamily="34" charset="0"/>
              <a:buNone/>
              <a:defRPr lang="x-none" sz="1800" b="0" i="0" kern="1200" baseline="0" dirty="0">
                <a:solidFill>
                  <a:srgbClr val="858585"/>
                </a:solidFill>
                <a:latin typeface="Arial Regular" charset="0"/>
                <a:ea typeface="+mn-ea"/>
                <a:cs typeface="+mn-cs"/>
              </a:defRPr>
            </a:lvl1pPr>
            <a:lvl2pPr marL="285750" indent="-285750"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0" i="0" kern="1200" baseline="0" dirty="0" smtClean="0">
                <a:solidFill>
                  <a:srgbClr val="858585"/>
                </a:solidFill>
                <a:latin typeface="Arial Regular" charset="0"/>
                <a:ea typeface="+mn-ea"/>
                <a:cs typeface="+mn-cs"/>
              </a:defRPr>
            </a:lvl2pPr>
            <a:lvl3pPr marL="614363" indent="-274638" algn="l" defTabSz="895350" rtl="0" eaLnBrk="1" fontAlgn="base" hangingPunct="1">
              <a:spcBef>
                <a:spcPct val="0"/>
              </a:spcBef>
              <a:spcAft>
                <a:spcPct val="0"/>
              </a:spcAft>
              <a:buClr>
                <a:srgbClr val="858585"/>
              </a:buClr>
              <a:buSzPct val="125000"/>
              <a:buFontTx/>
              <a:buChar char="–"/>
              <a:defRPr lang="en-US" sz="1800" b="0" i="0" kern="1200" baseline="0" dirty="0" smtClean="0">
                <a:solidFill>
                  <a:srgbClr val="858585"/>
                </a:solidFill>
                <a:latin typeface="Arial Regular" charset="0"/>
                <a:ea typeface="+mn-ea"/>
                <a:cs typeface="+mn-cs"/>
              </a:defRPr>
            </a:lvl3pPr>
            <a:lvl4pPr marL="976313" indent="-174625"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aseline="0" dirty="0">
                <a:solidFill>
                  <a:srgbClr val="858585"/>
                </a:solidFill>
                <a:latin typeface="+mn-lt"/>
              </a:defRPr>
            </a:lvl4pPr>
            <a:lvl5pPr marL="841825" indent="0" algn="l" defTabSz="895350" rtl="0" eaLnBrk="1" fontAlgn="base" hangingPunct="1">
              <a:spcBef>
                <a:spcPct val="0"/>
              </a:spcBef>
              <a:spcAft>
                <a:spcPct val="0"/>
              </a:spcAft>
              <a:buClr>
                <a:schemeClr val="tx2"/>
              </a:buClr>
              <a:buSzPct val="70000"/>
              <a:buFont typeface="Arial" charset="0"/>
              <a:buNone/>
              <a:defRPr lang="en-US" sz="1400" baseline="0" dirty="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9pPr>
          </a:lstStyle>
          <a:p>
            <a:pPr algn="ctr"/>
            <a:r>
              <a:rPr lang="en-US" altLang="en-US" sz="1400" dirty="0">
                <a:latin typeface="DIN Pro" panose="020B0504020201010104"/>
                <a:sym typeface="DIN Pro" panose="020B0504020201010104"/>
              </a:rPr>
              <a:t>W5</a:t>
            </a:r>
            <a:endParaRPr lang="en-US" sz="1400" dirty="0">
              <a:latin typeface="DIN Pro" panose="020B0504020201010104" pitchFamily="34" charset="0"/>
              <a:sym typeface="Arial Regular"/>
            </a:endParaRPr>
          </a:p>
        </p:txBody>
      </p:sp>
      <p:sp>
        <p:nvSpPr>
          <p:cNvPr id="88" name="Text Placeholder 2">
            <a:extLst>
              <a:ext uri="{FF2B5EF4-FFF2-40B4-BE49-F238E27FC236}">
                <a16:creationId xmlns:a16="http://schemas.microsoft.com/office/drawing/2014/main" id="{6A66E216-79FA-43C5-AFCB-584A81DF960E}"/>
              </a:ext>
            </a:extLst>
          </p:cNvPr>
          <p:cNvSpPr>
            <a:spLocks noGrp="1"/>
          </p:cNvSpPr>
          <p:nvPr>
            <p:custDataLst>
              <p:tags r:id="rId9"/>
            </p:custDataLst>
          </p:nvPr>
        </p:nvSpPr>
        <p:spPr bwMode="auto">
          <a:xfrm>
            <a:off x="5992813" y="1149350"/>
            <a:ext cx="515938" cy="260350"/>
          </a:xfrm>
          <a:prstGeom prst="rect">
            <a:avLst/>
          </a:prstGeom>
          <a:noFill/>
          <a:ln w="9525" algn="ctr">
            <a:solidFill>
              <a:schemeClr val="tx1"/>
            </a:solidFill>
          </a:ln>
          <a:extLst>
            <a:ext uri="{909E8E84-426E-40DD-AFC4-6F175D3DCCD1}">
              <a14:hiddenFill xmlns:a14="http://schemas.microsoft.com/office/drawing/2010/main">
                <a:solidFill>
                  <a:scrgbClr r="0" g="0" b="0"/>
                </a:solidFill>
              </a14:hiddenFill>
            </a:ext>
          </a:extLst>
        </p:spPr>
        <p:txBody>
          <a:bodyPr vert="horz" wrap="none" lIns="0" tIns="23813" rIns="0" bIns="23813" numCol="1" spcCol="0" rtlCol="0" anchor="ctr" anchorCtr="0">
            <a:noAutofit/>
          </a:bodyPr>
          <a:lstStyle>
            <a:lvl1pPr marL="0" indent="0" algn="l" defTabSz="914400" rtl="0" eaLnBrk="1" fontAlgn="base" latinLnBrk="0" hangingPunct="1">
              <a:spcBef>
                <a:spcPct val="0"/>
              </a:spcBef>
              <a:spcAft>
                <a:spcPct val="0"/>
              </a:spcAft>
              <a:buClr>
                <a:srgbClr val="858585"/>
              </a:buClr>
              <a:buSzPct val="125000"/>
              <a:buFont typeface="Arial" panose="020B0604020202020204" pitchFamily="34" charset="0"/>
              <a:buNone/>
              <a:defRPr lang="x-none" sz="1800" b="0" i="0" kern="1200" baseline="0" dirty="0">
                <a:solidFill>
                  <a:srgbClr val="858585"/>
                </a:solidFill>
                <a:latin typeface="Arial Regular" charset="0"/>
                <a:ea typeface="+mn-ea"/>
                <a:cs typeface="+mn-cs"/>
              </a:defRPr>
            </a:lvl1pPr>
            <a:lvl2pPr marL="285750" indent="-285750"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0" i="0" kern="1200" baseline="0" dirty="0" smtClean="0">
                <a:solidFill>
                  <a:srgbClr val="858585"/>
                </a:solidFill>
                <a:latin typeface="Arial Regular" charset="0"/>
                <a:ea typeface="+mn-ea"/>
                <a:cs typeface="+mn-cs"/>
              </a:defRPr>
            </a:lvl2pPr>
            <a:lvl3pPr marL="614363" indent="-274638" algn="l" defTabSz="895350" rtl="0" eaLnBrk="1" fontAlgn="base" hangingPunct="1">
              <a:spcBef>
                <a:spcPct val="0"/>
              </a:spcBef>
              <a:spcAft>
                <a:spcPct val="0"/>
              </a:spcAft>
              <a:buClr>
                <a:srgbClr val="858585"/>
              </a:buClr>
              <a:buSzPct val="125000"/>
              <a:buFontTx/>
              <a:buChar char="–"/>
              <a:defRPr lang="en-US" sz="1800" b="0" i="0" kern="1200" baseline="0" dirty="0" smtClean="0">
                <a:solidFill>
                  <a:srgbClr val="858585"/>
                </a:solidFill>
                <a:latin typeface="Arial Regular" charset="0"/>
                <a:ea typeface="+mn-ea"/>
                <a:cs typeface="+mn-cs"/>
              </a:defRPr>
            </a:lvl3pPr>
            <a:lvl4pPr marL="976313" indent="-174625"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aseline="0" dirty="0">
                <a:solidFill>
                  <a:srgbClr val="858585"/>
                </a:solidFill>
                <a:latin typeface="+mn-lt"/>
              </a:defRPr>
            </a:lvl4pPr>
            <a:lvl5pPr marL="841825" indent="0" algn="l" defTabSz="895350" rtl="0" eaLnBrk="1" fontAlgn="base" hangingPunct="1">
              <a:spcBef>
                <a:spcPct val="0"/>
              </a:spcBef>
              <a:spcAft>
                <a:spcPct val="0"/>
              </a:spcAft>
              <a:buClr>
                <a:schemeClr val="tx2"/>
              </a:buClr>
              <a:buSzPct val="70000"/>
              <a:buFont typeface="Arial" charset="0"/>
              <a:buNone/>
              <a:defRPr lang="en-US" sz="1400" baseline="0" dirty="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9pPr>
          </a:lstStyle>
          <a:p>
            <a:pPr algn="ctr"/>
            <a:r>
              <a:rPr lang="en-US" altLang="en-US" sz="1400" dirty="0">
                <a:latin typeface="DIN Pro" panose="020B0504020201010104"/>
                <a:sym typeface="DIN Pro" panose="020B0504020201010104"/>
              </a:rPr>
              <a:t>W6</a:t>
            </a:r>
            <a:endParaRPr lang="en-US" sz="1400" dirty="0">
              <a:latin typeface="DIN Pro" panose="020B0504020201010104" pitchFamily="34" charset="0"/>
              <a:sym typeface="Arial Regular"/>
            </a:endParaRPr>
          </a:p>
        </p:txBody>
      </p:sp>
      <p:sp>
        <p:nvSpPr>
          <p:cNvPr id="89" name="Text Placeholder 2">
            <a:extLst>
              <a:ext uri="{FF2B5EF4-FFF2-40B4-BE49-F238E27FC236}">
                <a16:creationId xmlns:a16="http://schemas.microsoft.com/office/drawing/2014/main" id="{6A66E216-79FA-43C5-AFCB-584A81DF960E}"/>
              </a:ext>
            </a:extLst>
          </p:cNvPr>
          <p:cNvSpPr>
            <a:spLocks noGrp="1"/>
          </p:cNvSpPr>
          <p:nvPr>
            <p:custDataLst>
              <p:tags r:id="rId10"/>
            </p:custDataLst>
          </p:nvPr>
        </p:nvSpPr>
        <p:spPr bwMode="auto">
          <a:xfrm>
            <a:off x="6508750" y="1149350"/>
            <a:ext cx="517525" cy="260350"/>
          </a:xfrm>
          <a:prstGeom prst="rect">
            <a:avLst/>
          </a:prstGeom>
          <a:noFill/>
          <a:ln w="9525" algn="ctr">
            <a:solidFill>
              <a:schemeClr val="tx1"/>
            </a:solidFill>
          </a:ln>
          <a:extLst>
            <a:ext uri="{909E8E84-426E-40DD-AFC4-6F175D3DCCD1}">
              <a14:hiddenFill xmlns:a14="http://schemas.microsoft.com/office/drawing/2010/main">
                <a:solidFill>
                  <a:scrgbClr r="0" g="0" b="0"/>
                </a:solidFill>
              </a14:hiddenFill>
            </a:ext>
          </a:extLst>
        </p:spPr>
        <p:txBody>
          <a:bodyPr vert="horz" wrap="none" lIns="0" tIns="23813" rIns="0" bIns="23813" numCol="1" spcCol="0" rtlCol="0" anchor="ctr" anchorCtr="0">
            <a:noAutofit/>
          </a:bodyPr>
          <a:lstStyle>
            <a:lvl1pPr marL="0" indent="0" algn="l" defTabSz="914400" rtl="0" eaLnBrk="1" fontAlgn="base" latinLnBrk="0" hangingPunct="1">
              <a:spcBef>
                <a:spcPct val="0"/>
              </a:spcBef>
              <a:spcAft>
                <a:spcPct val="0"/>
              </a:spcAft>
              <a:buClr>
                <a:srgbClr val="858585"/>
              </a:buClr>
              <a:buSzPct val="125000"/>
              <a:buFont typeface="Arial" panose="020B0604020202020204" pitchFamily="34" charset="0"/>
              <a:buNone/>
              <a:defRPr lang="x-none" sz="1800" b="0" i="0" kern="1200" baseline="0" dirty="0">
                <a:solidFill>
                  <a:srgbClr val="858585"/>
                </a:solidFill>
                <a:latin typeface="Arial Regular" charset="0"/>
                <a:ea typeface="+mn-ea"/>
                <a:cs typeface="+mn-cs"/>
              </a:defRPr>
            </a:lvl1pPr>
            <a:lvl2pPr marL="285750" indent="-285750"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0" i="0" kern="1200" baseline="0" dirty="0" smtClean="0">
                <a:solidFill>
                  <a:srgbClr val="858585"/>
                </a:solidFill>
                <a:latin typeface="Arial Regular" charset="0"/>
                <a:ea typeface="+mn-ea"/>
                <a:cs typeface="+mn-cs"/>
              </a:defRPr>
            </a:lvl2pPr>
            <a:lvl3pPr marL="614363" indent="-274638" algn="l" defTabSz="895350" rtl="0" eaLnBrk="1" fontAlgn="base" hangingPunct="1">
              <a:spcBef>
                <a:spcPct val="0"/>
              </a:spcBef>
              <a:spcAft>
                <a:spcPct val="0"/>
              </a:spcAft>
              <a:buClr>
                <a:srgbClr val="858585"/>
              </a:buClr>
              <a:buSzPct val="125000"/>
              <a:buFontTx/>
              <a:buChar char="–"/>
              <a:defRPr lang="en-US" sz="1800" b="0" i="0" kern="1200" baseline="0" dirty="0" smtClean="0">
                <a:solidFill>
                  <a:srgbClr val="858585"/>
                </a:solidFill>
                <a:latin typeface="Arial Regular" charset="0"/>
                <a:ea typeface="+mn-ea"/>
                <a:cs typeface="+mn-cs"/>
              </a:defRPr>
            </a:lvl3pPr>
            <a:lvl4pPr marL="976313" indent="-174625"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aseline="0" dirty="0">
                <a:solidFill>
                  <a:srgbClr val="858585"/>
                </a:solidFill>
                <a:latin typeface="+mn-lt"/>
              </a:defRPr>
            </a:lvl4pPr>
            <a:lvl5pPr marL="841825" indent="0" algn="l" defTabSz="895350" rtl="0" eaLnBrk="1" fontAlgn="base" hangingPunct="1">
              <a:spcBef>
                <a:spcPct val="0"/>
              </a:spcBef>
              <a:spcAft>
                <a:spcPct val="0"/>
              </a:spcAft>
              <a:buClr>
                <a:schemeClr val="tx2"/>
              </a:buClr>
              <a:buSzPct val="70000"/>
              <a:buFont typeface="Arial" charset="0"/>
              <a:buNone/>
              <a:defRPr lang="en-US" sz="1400" baseline="0" dirty="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9pPr>
          </a:lstStyle>
          <a:p>
            <a:pPr algn="ctr"/>
            <a:r>
              <a:rPr lang="en-US" altLang="en-US" sz="1400" dirty="0">
                <a:latin typeface="DIN Pro" panose="020B0504020201010104"/>
                <a:sym typeface="DIN Pro" panose="020B0504020201010104"/>
              </a:rPr>
              <a:t>W7</a:t>
            </a:r>
            <a:endParaRPr lang="en-US" sz="1400" dirty="0">
              <a:latin typeface="DIN Pro" panose="020B0504020201010104" pitchFamily="34" charset="0"/>
              <a:sym typeface="Arial Regular"/>
            </a:endParaRPr>
          </a:p>
        </p:txBody>
      </p:sp>
      <p:sp>
        <p:nvSpPr>
          <p:cNvPr id="90" name="Text Placeholder 2">
            <a:extLst>
              <a:ext uri="{FF2B5EF4-FFF2-40B4-BE49-F238E27FC236}">
                <a16:creationId xmlns:a16="http://schemas.microsoft.com/office/drawing/2014/main" id="{6A66E216-79FA-43C5-AFCB-584A81DF960E}"/>
              </a:ext>
            </a:extLst>
          </p:cNvPr>
          <p:cNvSpPr>
            <a:spLocks noGrp="1"/>
          </p:cNvSpPr>
          <p:nvPr>
            <p:custDataLst>
              <p:tags r:id="rId11"/>
            </p:custDataLst>
          </p:nvPr>
        </p:nvSpPr>
        <p:spPr bwMode="auto">
          <a:xfrm>
            <a:off x="7026275" y="1149350"/>
            <a:ext cx="515938" cy="260350"/>
          </a:xfrm>
          <a:prstGeom prst="rect">
            <a:avLst/>
          </a:prstGeom>
          <a:noFill/>
          <a:ln w="9525" algn="ctr">
            <a:solidFill>
              <a:schemeClr val="tx1"/>
            </a:solidFill>
          </a:ln>
          <a:extLst>
            <a:ext uri="{909E8E84-426E-40DD-AFC4-6F175D3DCCD1}">
              <a14:hiddenFill xmlns:a14="http://schemas.microsoft.com/office/drawing/2010/main">
                <a:solidFill>
                  <a:scrgbClr r="0" g="0" b="0"/>
                </a:solidFill>
              </a14:hiddenFill>
            </a:ext>
          </a:extLst>
        </p:spPr>
        <p:txBody>
          <a:bodyPr vert="horz" wrap="none" lIns="0" tIns="23813" rIns="0" bIns="23813" numCol="1" spcCol="0" rtlCol="0" anchor="ctr" anchorCtr="0">
            <a:noAutofit/>
          </a:bodyPr>
          <a:lstStyle>
            <a:lvl1pPr marL="0" indent="0" algn="l" defTabSz="914400" rtl="0" eaLnBrk="1" fontAlgn="base" latinLnBrk="0" hangingPunct="1">
              <a:spcBef>
                <a:spcPct val="0"/>
              </a:spcBef>
              <a:spcAft>
                <a:spcPct val="0"/>
              </a:spcAft>
              <a:buClr>
                <a:srgbClr val="858585"/>
              </a:buClr>
              <a:buSzPct val="125000"/>
              <a:buFont typeface="Arial" panose="020B0604020202020204" pitchFamily="34" charset="0"/>
              <a:buNone/>
              <a:defRPr lang="x-none" sz="1800" b="0" i="0" kern="1200" baseline="0" dirty="0">
                <a:solidFill>
                  <a:srgbClr val="858585"/>
                </a:solidFill>
                <a:latin typeface="Arial Regular" charset="0"/>
                <a:ea typeface="+mn-ea"/>
                <a:cs typeface="+mn-cs"/>
              </a:defRPr>
            </a:lvl1pPr>
            <a:lvl2pPr marL="285750" indent="-285750"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0" i="0" kern="1200" baseline="0" dirty="0" smtClean="0">
                <a:solidFill>
                  <a:srgbClr val="858585"/>
                </a:solidFill>
                <a:latin typeface="Arial Regular" charset="0"/>
                <a:ea typeface="+mn-ea"/>
                <a:cs typeface="+mn-cs"/>
              </a:defRPr>
            </a:lvl2pPr>
            <a:lvl3pPr marL="614363" indent="-274638" algn="l" defTabSz="895350" rtl="0" eaLnBrk="1" fontAlgn="base" hangingPunct="1">
              <a:spcBef>
                <a:spcPct val="0"/>
              </a:spcBef>
              <a:spcAft>
                <a:spcPct val="0"/>
              </a:spcAft>
              <a:buClr>
                <a:srgbClr val="858585"/>
              </a:buClr>
              <a:buSzPct val="125000"/>
              <a:buFontTx/>
              <a:buChar char="–"/>
              <a:defRPr lang="en-US" sz="1800" b="0" i="0" kern="1200" baseline="0" dirty="0" smtClean="0">
                <a:solidFill>
                  <a:srgbClr val="858585"/>
                </a:solidFill>
                <a:latin typeface="Arial Regular" charset="0"/>
                <a:ea typeface="+mn-ea"/>
                <a:cs typeface="+mn-cs"/>
              </a:defRPr>
            </a:lvl3pPr>
            <a:lvl4pPr marL="976313" indent="-174625"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aseline="0" dirty="0">
                <a:solidFill>
                  <a:srgbClr val="858585"/>
                </a:solidFill>
                <a:latin typeface="+mn-lt"/>
              </a:defRPr>
            </a:lvl4pPr>
            <a:lvl5pPr marL="841825" indent="0" algn="l" defTabSz="895350" rtl="0" eaLnBrk="1" fontAlgn="base" hangingPunct="1">
              <a:spcBef>
                <a:spcPct val="0"/>
              </a:spcBef>
              <a:spcAft>
                <a:spcPct val="0"/>
              </a:spcAft>
              <a:buClr>
                <a:schemeClr val="tx2"/>
              </a:buClr>
              <a:buSzPct val="70000"/>
              <a:buFont typeface="Arial" charset="0"/>
              <a:buNone/>
              <a:defRPr lang="en-US" sz="1400" baseline="0" dirty="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9pPr>
          </a:lstStyle>
          <a:p>
            <a:pPr algn="ctr"/>
            <a:r>
              <a:rPr lang="en-US" altLang="en-US" sz="1400" dirty="0">
                <a:latin typeface="DIN Pro" panose="020B0504020201010104"/>
                <a:sym typeface="DIN Pro" panose="020B0504020201010104"/>
              </a:rPr>
              <a:t>W8</a:t>
            </a:r>
            <a:endParaRPr lang="en-US" sz="1400" dirty="0">
              <a:latin typeface="DIN Pro" panose="020B0504020201010104" pitchFamily="34" charset="0"/>
              <a:sym typeface="Arial Regular"/>
            </a:endParaRPr>
          </a:p>
        </p:txBody>
      </p:sp>
      <p:sp>
        <p:nvSpPr>
          <p:cNvPr id="91" name="Text Placeholder 2">
            <a:extLst>
              <a:ext uri="{FF2B5EF4-FFF2-40B4-BE49-F238E27FC236}">
                <a16:creationId xmlns:a16="http://schemas.microsoft.com/office/drawing/2014/main" id="{6A66E216-79FA-43C5-AFCB-584A81DF960E}"/>
              </a:ext>
            </a:extLst>
          </p:cNvPr>
          <p:cNvSpPr>
            <a:spLocks noGrp="1"/>
          </p:cNvSpPr>
          <p:nvPr>
            <p:custDataLst>
              <p:tags r:id="rId12"/>
            </p:custDataLst>
          </p:nvPr>
        </p:nvSpPr>
        <p:spPr bwMode="auto">
          <a:xfrm>
            <a:off x="7542213" y="1149350"/>
            <a:ext cx="515938" cy="260350"/>
          </a:xfrm>
          <a:prstGeom prst="rect">
            <a:avLst/>
          </a:prstGeom>
          <a:noFill/>
          <a:ln w="9525" algn="ctr">
            <a:solidFill>
              <a:schemeClr val="tx1"/>
            </a:solidFill>
          </a:ln>
          <a:extLst>
            <a:ext uri="{909E8E84-426E-40DD-AFC4-6F175D3DCCD1}">
              <a14:hiddenFill xmlns:a14="http://schemas.microsoft.com/office/drawing/2010/main">
                <a:solidFill>
                  <a:scrgbClr r="0" g="0" b="0"/>
                </a:solidFill>
              </a14:hiddenFill>
            </a:ext>
          </a:extLst>
        </p:spPr>
        <p:txBody>
          <a:bodyPr vert="horz" wrap="none" lIns="0" tIns="23813" rIns="0" bIns="23813" numCol="1" spcCol="0" rtlCol="0" anchor="ctr" anchorCtr="0">
            <a:noAutofit/>
          </a:bodyPr>
          <a:lstStyle>
            <a:lvl1pPr marL="0" indent="0" algn="l" defTabSz="914400" rtl="0" eaLnBrk="1" fontAlgn="base" latinLnBrk="0" hangingPunct="1">
              <a:spcBef>
                <a:spcPct val="0"/>
              </a:spcBef>
              <a:spcAft>
                <a:spcPct val="0"/>
              </a:spcAft>
              <a:buClr>
                <a:srgbClr val="858585"/>
              </a:buClr>
              <a:buSzPct val="125000"/>
              <a:buFont typeface="Arial" panose="020B0604020202020204" pitchFamily="34" charset="0"/>
              <a:buNone/>
              <a:defRPr lang="x-none" sz="1800" b="0" i="0" kern="1200" baseline="0" dirty="0">
                <a:solidFill>
                  <a:srgbClr val="858585"/>
                </a:solidFill>
                <a:latin typeface="Arial Regular" charset="0"/>
                <a:ea typeface="+mn-ea"/>
                <a:cs typeface="+mn-cs"/>
              </a:defRPr>
            </a:lvl1pPr>
            <a:lvl2pPr marL="285750" indent="-285750"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0" i="0" kern="1200" baseline="0" dirty="0" smtClean="0">
                <a:solidFill>
                  <a:srgbClr val="858585"/>
                </a:solidFill>
                <a:latin typeface="Arial Regular" charset="0"/>
                <a:ea typeface="+mn-ea"/>
                <a:cs typeface="+mn-cs"/>
              </a:defRPr>
            </a:lvl2pPr>
            <a:lvl3pPr marL="614363" indent="-274638" algn="l" defTabSz="895350" rtl="0" eaLnBrk="1" fontAlgn="base" hangingPunct="1">
              <a:spcBef>
                <a:spcPct val="0"/>
              </a:spcBef>
              <a:spcAft>
                <a:spcPct val="0"/>
              </a:spcAft>
              <a:buClr>
                <a:srgbClr val="858585"/>
              </a:buClr>
              <a:buSzPct val="125000"/>
              <a:buFontTx/>
              <a:buChar char="–"/>
              <a:defRPr lang="en-US" sz="1800" b="0" i="0" kern="1200" baseline="0" dirty="0" smtClean="0">
                <a:solidFill>
                  <a:srgbClr val="858585"/>
                </a:solidFill>
                <a:latin typeface="Arial Regular" charset="0"/>
                <a:ea typeface="+mn-ea"/>
                <a:cs typeface="+mn-cs"/>
              </a:defRPr>
            </a:lvl3pPr>
            <a:lvl4pPr marL="976313" indent="-174625"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aseline="0" dirty="0">
                <a:solidFill>
                  <a:srgbClr val="858585"/>
                </a:solidFill>
                <a:latin typeface="+mn-lt"/>
              </a:defRPr>
            </a:lvl4pPr>
            <a:lvl5pPr marL="841825" indent="0" algn="l" defTabSz="895350" rtl="0" eaLnBrk="1" fontAlgn="base" hangingPunct="1">
              <a:spcBef>
                <a:spcPct val="0"/>
              </a:spcBef>
              <a:spcAft>
                <a:spcPct val="0"/>
              </a:spcAft>
              <a:buClr>
                <a:schemeClr val="tx2"/>
              </a:buClr>
              <a:buSzPct val="70000"/>
              <a:buFont typeface="Arial" charset="0"/>
              <a:buNone/>
              <a:defRPr lang="en-US" sz="1400" baseline="0" dirty="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9pPr>
          </a:lstStyle>
          <a:p>
            <a:pPr algn="ctr"/>
            <a:r>
              <a:rPr lang="en-US" altLang="en-US" sz="1400" dirty="0">
                <a:latin typeface="DIN Pro" panose="020B0504020201010104"/>
                <a:sym typeface="DIN Pro" panose="020B0504020201010104"/>
              </a:rPr>
              <a:t>W9</a:t>
            </a:r>
            <a:endParaRPr lang="en-US" sz="1400" dirty="0">
              <a:latin typeface="DIN Pro" panose="020B0504020201010104" pitchFamily="34" charset="0"/>
              <a:sym typeface="Arial Regular"/>
            </a:endParaRPr>
          </a:p>
        </p:txBody>
      </p:sp>
      <p:sp>
        <p:nvSpPr>
          <p:cNvPr id="59" name="Text Placeholder 2">
            <a:extLst>
              <a:ext uri="{FF2B5EF4-FFF2-40B4-BE49-F238E27FC236}">
                <a16:creationId xmlns:a16="http://schemas.microsoft.com/office/drawing/2014/main" id="{34093B61-5ECA-4348-B88C-2F14224ECD4C}"/>
              </a:ext>
            </a:extLst>
          </p:cNvPr>
          <p:cNvSpPr>
            <a:spLocks noGrp="1"/>
          </p:cNvSpPr>
          <p:nvPr>
            <p:custDataLst>
              <p:tags r:id="rId13"/>
            </p:custDataLst>
          </p:nvPr>
        </p:nvSpPr>
        <p:spPr bwMode="auto">
          <a:xfrm>
            <a:off x="8058150" y="1149350"/>
            <a:ext cx="517525" cy="260350"/>
          </a:xfrm>
          <a:prstGeom prst="rect">
            <a:avLst/>
          </a:prstGeom>
          <a:noFill/>
          <a:ln w="9525" algn="ctr">
            <a:solidFill>
              <a:schemeClr val="tx1"/>
            </a:solidFill>
          </a:ln>
          <a:extLst>
            <a:ext uri="{909E8E84-426E-40DD-AFC4-6F175D3DCCD1}">
              <a14:hiddenFill xmlns:a14="http://schemas.microsoft.com/office/drawing/2010/main">
                <a:solidFill>
                  <a:scrgbClr r="0" g="0" b="0"/>
                </a:solidFill>
              </a14:hiddenFill>
            </a:ext>
          </a:extLst>
        </p:spPr>
        <p:txBody>
          <a:bodyPr vert="horz" wrap="none" lIns="0" tIns="23813" rIns="0" bIns="23813" numCol="1" spcCol="0" rtlCol="0" anchor="ctr" anchorCtr="0">
            <a:noAutofit/>
          </a:bodyPr>
          <a:lstStyle>
            <a:lvl1pPr marL="0" indent="0" algn="l" defTabSz="914400" rtl="0" eaLnBrk="1" fontAlgn="base" latinLnBrk="0" hangingPunct="1">
              <a:spcBef>
                <a:spcPct val="0"/>
              </a:spcBef>
              <a:spcAft>
                <a:spcPct val="0"/>
              </a:spcAft>
              <a:buClr>
                <a:srgbClr val="858585"/>
              </a:buClr>
              <a:buSzPct val="125000"/>
              <a:buFont typeface="Arial" panose="020B0604020202020204" pitchFamily="34" charset="0"/>
              <a:buNone/>
              <a:defRPr lang="x-none" sz="1800" b="0" i="0" kern="1200" baseline="0" dirty="0">
                <a:solidFill>
                  <a:srgbClr val="858585"/>
                </a:solidFill>
                <a:latin typeface="Arial Regular" charset="0"/>
                <a:ea typeface="+mn-ea"/>
                <a:cs typeface="+mn-cs"/>
              </a:defRPr>
            </a:lvl1pPr>
            <a:lvl2pPr marL="285750" indent="-285750"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0" i="0" kern="1200" baseline="0" dirty="0" smtClean="0">
                <a:solidFill>
                  <a:srgbClr val="858585"/>
                </a:solidFill>
                <a:latin typeface="Arial Regular" charset="0"/>
                <a:ea typeface="+mn-ea"/>
                <a:cs typeface="+mn-cs"/>
              </a:defRPr>
            </a:lvl2pPr>
            <a:lvl3pPr marL="614363" indent="-274638" algn="l" defTabSz="895350" rtl="0" eaLnBrk="1" fontAlgn="base" hangingPunct="1">
              <a:spcBef>
                <a:spcPct val="0"/>
              </a:spcBef>
              <a:spcAft>
                <a:spcPct val="0"/>
              </a:spcAft>
              <a:buClr>
                <a:srgbClr val="858585"/>
              </a:buClr>
              <a:buSzPct val="125000"/>
              <a:buFontTx/>
              <a:buChar char="–"/>
              <a:defRPr lang="en-US" sz="1800" b="0" i="0" kern="1200" baseline="0" dirty="0" smtClean="0">
                <a:solidFill>
                  <a:srgbClr val="858585"/>
                </a:solidFill>
                <a:latin typeface="Arial Regular" charset="0"/>
                <a:ea typeface="+mn-ea"/>
                <a:cs typeface="+mn-cs"/>
              </a:defRPr>
            </a:lvl3pPr>
            <a:lvl4pPr marL="976313" indent="-174625"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aseline="0" dirty="0">
                <a:solidFill>
                  <a:srgbClr val="858585"/>
                </a:solidFill>
                <a:latin typeface="+mn-lt"/>
              </a:defRPr>
            </a:lvl4pPr>
            <a:lvl5pPr marL="841825" indent="0" algn="l" defTabSz="895350" rtl="0" eaLnBrk="1" fontAlgn="base" hangingPunct="1">
              <a:spcBef>
                <a:spcPct val="0"/>
              </a:spcBef>
              <a:spcAft>
                <a:spcPct val="0"/>
              </a:spcAft>
              <a:buClr>
                <a:schemeClr val="tx2"/>
              </a:buClr>
              <a:buSzPct val="70000"/>
              <a:buFont typeface="Arial" charset="0"/>
              <a:buNone/>
              <a:defRPr lang="en-US" sz="1400" baseline="0" dirty="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9pPr>
          </a:lstStyle>
          <a:p>
            <a:pPr algn="ctr"/>
            <a:r>
              <a:rPr lang="en-US" altLang="en-US" sz="1400" dirty="0">
                <a:latin typeface="DIN Pro" panose="020B0504020201010104"/>
                <a:sym typeface="DIN Pro" panose="020B0504020201010104"/>
              </a:rPr>
              <a:t>W10</a:t>
            </a:r>
            <a:endParaRPr lang="en-US" sz="1400" dirty="0">
              <a:latin typeface="DIN Pro" panose="020B0504020201010104"/>
              <a:sym typeface="DIN Pro" panose="020B0504020201010104"/>
            </a:endParaRPr>
          </a:p>
        </p:txBody>
      </p:sp>
      <p:sp>
        <p:nvSpPr>
          <p:cNvPr id="60" name="Text Placeholder 2">
            <a:extLst>
              <a:ext uri="{FF2B5EF4-FFF2-40B4-BE49-F238E27FC236}">
                <a16:creationId xmlns:a16="http://schemas.microsoft.com/office/drawing/2014/main" id="{EAFFCEFA-A5D1-4066-A61F-6871E96D5B17}"/>
              </a:ext>
            </a:extLst>
          </p:cNvPr>
          <p:cNvSpPr>
            <a:spLocks noGrp="1"/>
          </p:cNvSpPr>
          <p:nvPr>
            <p:custDataLst>
              <p:tags r:id="rId14"/>
            </p:custDataLst>
          </p:nvPr>
        </p:nvSpPr>
        <p:spPr bwMode="auto">
          <a:xfrm>
            <a:off x="8575675" y="1149350"/>
            <a:ext cx="515938" cy="260350"/>
          </a:xfrm>
          <a:prstGeom prst="rect">
            <a:avLst/>
          </a:prstGeom>
          <a:noFill/>
          <a:ln w="9525" algn="ctr">
            <a:solidFill>
              <a:schemeClr val="tx1"/>
            </a:solidFill>
          </a:ln>
          <a:extLst>
            <a:ext uri="{909E8E84-426E-40DD-AFC4-6F175D3DCCD1}">
              <a14:hiddenFill xmlns:a14="http://schemas.microsoft.com/office/drawing/2010/main">
                <a:solidFill>
                  <a:scrgbClr r="0" g="0" b="0"/>
                </a:solidFill>
              </a14:hiddenFill>
            </a:ext>
          </a:extLst>
        </p:spPr>
        <p:txBody>
          <a:bodyPr vert="horz" wrap="none" lIns="0" tIns="23813" rIns="0" bIns="23813" numCol="1" spcCol="0" rtlCol="0" anchor="ctr" anchorCtr="0">
            <a:noAutofit/>
          </a:bodyPr>
          <a:lstStyle>
            <a:lvl1pPr marL="0" indent="0" algn="l" defTabSz="914400" rtl="0" eaLnBrk="1" fontAlgn="base" latinLnBrk="0" hangingPunct="1">
              <a:spcBef>
                <a:spcPct val="0"/>
              </a:spcBef>
              <a:spcAft>
                <a:spcPct val="0"/>
              </a:spcAft>
              <a:buClr>
                <a:srgbClr val="858585"/>
              </a:buClr>
              <a:buSzPct val="125000"/>
              <a:buFont typeface="Arial" panose="020B0604020202020204" pitchFamily="34" charset="0"/>
              <a:buNone/>
              <a:defRPr lang="x-none" sz="1800" b="0" i="0" kern="1200" baseline="0" dirty="0">
                <a:solidFill>
                  <a:srgbClr val="858585"/>
                </a:solidFill>
                <a:latin typeface="Arial Regular" charset="0"/>
                <a:ea typeface="+mn-ea"/>
                <a:cs typeface="+mn-cs"/>
              </a:defRPr>
            </a:lvl1pPr>
            <a:lvl2pPr marL="285750" indent="-285750"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0" i="0" kern="1200" baseline="0" dirty="0" smtClean="0">
                <a:solidFill>
                  <a:srgbClr val="858585"/>
                </a:solidFill>
                <a:latin typeface="Arial Regular" charset="0"/>
                <a:ea typeface="+mn-ea"/>
                <a:cs typeface="+mn-cs"/>
              </a:defRPr>
            </a:lvl2pPr>
            <a:lvl3pPr marL="614363" indent="-274638" algn="l" defTabSz="895350" rtl="0" eaLnBrk="1" fontAlgn="base" hangingPunct="1">
              <a:spcBef>
                <a:spcPct val="0"/>
              </a:spcBef>
              <a:spcAft>
                <a:spcPct val="0"/>
              </a:spcAft>
              <a:buClr>
                <a:srgbClr val="858585"/>
              </a:buClr>
              <a:buSzPct val="125000"/>
              <a:buFontTx/>
              <a:buChar char="–"/>
              <a:defRPr lang="en-US" sz="1800" b="0" i="0" kern="1200" baseline="0" dirty="0" smtClean="0">
                <a:solidFill>
                  <a:srgbClr val="858585"/>
                </a:solidFill>
                <a:latin typeface="Arial Regular" charset="0"/>
                <a:ea typeface="+mn-ea"/>
                <a:cs typeface="+mn-cs"/>
              </a:defRPr>
            </a:lvl3pPr>
            <a:lvl4pPr marL="976313" indent="-174625"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aseline="0" dirty="0">
                <a:solidFill>
                  <a:srgbClr val="858585"/>
                </a:solidFill>
                <a:latin typeface="+mn-lt"/>
              </a:defRPr>
            </a:lvl4pPr>
            <a:lvl5pPr marL="841825" indent="0" algn="l" defTabSz="895350" rtl="0" eaLnBrk="1" fontAlgn="base" hangingPunct="1">
              <a:spcBef>
                <a:spcPct val="0"/>
              </a:spcBef>
              <a:spcAft>
                <a:spcPct val="0"/>
              </a:spcAft>
              <a:buClr>
                <a:schemeClr val="tx2"/>
              </a:buClr>
              <a:buSzPct val="70000"/>
              <a:buFont typeface="Arial" charset="0"/>
              <a:buNone/>
              <a:defRPr lang="en-US" sz="1400" baseline="0" dirty="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9pPr>
          </a:lstStyle>
          <a:p>
            <a:pPr algn="ctr"/>
            <a:r>
              <a:rPr lang="en-US" altLang="en-US" sz="1400" dirty="0">
                <a:latin typeface="DIN Pro" panose="020B0504020201010104"/>
                <a:sym typeface="DIN Pro" panose="020B0504020201010104"/>
              </a:rPr>
              <a:t>W11</a:t>
            </a:r>
            <a:endParaRPr lang="en-US" sz="1400" dirty="0">
              <a:latin typeface="DIN Pro" panose="020B0504020201010104"/>
              <a:sym typeface="DIN Pro" panose="020B0504020201010104"/>
            </a:endParaRPr>
          </a:p>
        </p:txBody>
      </p:sp>
      <p:sp>
        <p:nvSpPr>
          <p:cNvPr id="61" name="Text Placeholder 2">
            <a:extLst>
              <a:ext uri="{FF2B5EF4-FFF2-40B4-BE49-F238E27FC236}">
                <a16:creationId xmlns:a16="http://schemas.microsoft.com/office/drawing/2014/main" id="{014E1864-7769-428E-B404-CBB7B87994B9}"/>
              </a:ext>
            </a:extLst>
          </p:cNvPr>
          <p:cNvSpPr>
            <a:spLocks noGrp="1"/>
          </p:cNvSpPr>
          <p:nvPr>
            <p:custDataLst>
              <p:tags r:id="rId15"/>
            </p:custDataLst>
          </p:nvPr>
        </p:nvSpPr>
        <p:spPr bwMode="auto">
          <a:xfrm>
            <a:off x="9091613" y="1149350"/>
            <a:ext cx="517525" cy="260350"/>
          </a:xfrm>
          <a:prstGeom prst="rect">
            <a:avLst/>
          </a:prstGeom>
          <a:noFill/>
          <a:ln w="9525" algn="ctr">
            <a:solidFill>
              <a:schemeClr val="tx1"/>
            </a:solidFill>
          </a:ln>
          <a:extLst>
            <a:ext uri="{909E8E84-426E-40DD-AFC4-6F175D3DCCD1}">
              <a14:hiddenFill xmlns:a14="http://schemas.microsoft.com/office/drawing/2010/main">
                <a:solidFill>
                  <a:scrgbClr r="0" g="0" b="0"/>
                </a:solidFill>
              </a14:hiddenFill>
            </a:ext>
          </a:extLst>
        </p:spPr>
        <p:txBody>
          <a:bodyPr vert="horz" wrap="none" lIns="0" tIns="23813" rIns="0" bIns="23813" numCol="1" spcCol="0" rtlCol="0" anchor="ctr" anchorCtr="0">
            <a:noAutofit/>
          </a:bodyPr>
          <a:lstStyle>
            <a:lvl1pPr marL="0" indent="0" algn="l" defTabSz="914400" rtl="0" eaLnBrk="1" fontAlgn="base" latinLnBrk="0" hangingPunct="1">
              <a:spcBef>
                <a:spcPct val="0"/>
              </a:spcBef>
              <a:spcAft>
                <a:spcPct val="0"/>
              </a:spcAft>
              <a:buClr>
                <a:srgbClr val="858585"/>
              </a:buClr>
              <a:buSzPct val="125000"/>
              <a:buFont typeface="Arial" panose="020B0604020202020204" pitchFamily="34" charset="0"/>
              <a:buNone/>
              <a:defRPr lang="x-none" sz="1800" b="0" i="0" kern="1200" baseline="0" dirty="0">
                <a:solidFill>
                  <a:srgbClr val="858585"/>
                </a:solidFill>
                <a:latin typeface="Arial Regular" charset="0"/>
                <a:ea typeface="+mn-ea"/>
                <a:cs typeface="+mn-cs"/>
              </a:defRPr>
            </a:lvl1pPr>
            <a:lvl2pPr marL="285750" indent="-285750"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0" i="0" kern="1200" baseline="0" dirty="0" smtClean="0">
                <a:solidFill>
                  <a:srgbClr val="858585"/>
                </a:solidFill>
                <a:latin typeface="Arial Regular" charset="0"/>
                <a:ea typeface="+mn-ea"/>
                <a:cs typeface="+mn-cs"/>
              </a:defRPr>
            </a:lvl2pPr>
            <a:lvl3pPr marL="614363" indent="-274638" algn="l" defTabSz="895350" rtl="0" eaLnBrk="1" fontAlgn="base" hangingPunct="1">
              <a:spcBef>
                <a:spcPct val="0"/>
              </a:spcBef>
              <a:spcAft>
                <a:spcPct val="0"/>
              </a:spcAft>
              <a:buClr>
                <a:srgbClr val="858585"/>
              </a:buClr>
              <a:buSzPct val="125000"/>
              <a:buFontTx/>
              <a:buChar char="–"/>
              <a:defRPr lang="en-US" sz="1800" b="0" i="0" kern="1200" baseline="0" dirty="0" smtClean="0">
                <a:solidFill>
                  <a:srgbClr val="858585"/>
                </a:solidFill>
                <a:latin typeface="Arial Regular" charset="0"/>
                <a:ea typeface="+mn-ea"/>
                <a:cs typeface="+mn-cs"/>
              </a:defRPr>
            </a:lvl3pPr>
            <a:lvl4pPr marL="976313" indent="-174625"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aseline="0" dirty="0">
                <a:solidFill>
                  <a:srgbClr val="858585"/>
                </a:solidFill>
                <a:latin typeface="+mn-lt"/>
              </a:defRPr>
            </a:lvl4pPr>
            <a:lvl5pPr marL="841825" indent="0" algn="l" defTabSz="895350" rtl="0" eaLnBrk="1" fontAlgn="base" hangingPunct="1">
              <a:spcBef>
                <a:spcPct val="0"/>
              </a:spcBef>
              <a:spcAft>
                <a:spcPct val="0"/>
              </a:spcAft>
              <a:buClr>
                <a:schemeClr val="tx2"/>
              </a:buClr>
              <a:buSzPct val="70000"/>
              <a:buFont typeface="Arial" charset="0"/>
              <a:buNone/>
              <a:defRPr lang="en-US" sz="1400" baseline="0" dirty="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9pPr>
          </a:lstStyle>
          <a:p>
            <a:pPr algn="ctr"/>
            <a:r>
              <a:rPr lang="en-US" altLang="en-US" sz="1400" dirty="0">
                <a:latin typeface="DIN Pro" panose="020B0504020201010104"/>
                <a:sym typeface="DIN Pro" panose="020B0504020201010104"/>
              </a:rPr>
              <a:t>W12</a:t>
            </a:r>
            <a:endParaRPr lang="en-US" sz="1400" dirty="0">
              <a:latin typeface="DIN Pro" panose="020B0504020201010104"/>
              <a:sym typeface="DIN Pro" panose="020B0504020201010104"/>
            </a:endParaRPr>
          </a:p>
        </p:txBody>
      </p:sp>
      <p:sp>
        <p:nvSpPr>
          <p:cNvPr id="68" name="Text Placeholder 2">
            <a:extLst>
              <a:ext uri="{FF2B5EF4-FFF2-40B4-BE49-F238E27FC236}">
                <a16:creationId xmlns:a16="http://schemas.microsoft.com/office/drawing/2014/main" id="{6A2BAC92-E6B0-44B8-8AAF-22F0885BE346}"/>
              </a:ext>
            </a:extLst>
          </p:cNvPr>
          <p:cNvSpPr>
            <a:spLocks noGrp="1"/>
          </p:cNvSpPr>
          <p:nvPr>
            <p:custDataLst>
              <p:tags r:id="rId16"/>
            </p:custDataLst>
          </p:nvPr>
        </p:nvSpPr>
        <p:spPr bwMode="auto">
          <a:xfrm>
            <a:off x="9609138" y="1149350"/>
            <a:ext cx="515938" cy="260350"/>
          </a:xfrm>
          <a:prstGeom prst="rect">
            <a:avLst/>
          </a:prstGeom>
          <a:noFill/>
          <a:ln w="9525" algn="ctr">
            <a:solidFill>
              <a:schemeClr val="tx1"/>
            </a:solidFill>
          </a:ln>
          <a:extLst>
            <a:ext uri="{909E8E84-426E-40DD-AFC4-6F175D3DCCD1}">
              <a14:hiddenFill xmlns:a14="http://schemas.microsoft.com/office/drawing/2010/main">
                <a:solidFill>
                  <a:scrgbClr r="0" g="0" b="0"/>
                </a:solidFill>
              </a14:hiddenFill>
            </a:ext>
          </a:extLst>
        </p:spPr>
        <p:txBody>
          <a:bodyPr vert="horz" wrap="none" lIns="0" tIns="23813" rIns="0" bIns="23813" numCol="1" spcCol="0" rtlCol="0" anchor="ctr" anchorCtr="0">
            <a:noAutofit/>
          </a:bodyPr>
          <a:lstStyle>
            <a:lvl1pPr marL="0" indent="0" algn="l" defTabSz="914400" rtl="0" eaLnBrk="1" fontAlgn="base" latinLnBrk="0" hangingPunct="1">
              <a:spcBef>
                <a:spcPct val="0"/>
              </a:spcBef>
              <a:spcAft>
                <a:spcPct val="0"/>
              </a:spcAft>
              <a:buClr>
                <a:srgbClr val="858585"/>
              </a:buClr>
              <a:buSzPct val="125000"/>
              <a:buFont typeface="Arial" panose="020B0604020202020204" pitchFamily="34" charset="0"/>
              <a:buNone/>
              <a:defRPr lang="x-none" sz="1800" b="0" i="0" kern="1200" baseline="0" dirty="0">
                <a:solidFill>
                  <a:srgbClr val="858585"/>
                </a:solidFill>
                <a:latin typeface="Arial Regular" charset="0"/>
                <a:ea typeface="+mn-ea"/>
                <a:cs typeface="+mn-cs"/>
              </a:defRPr>
            </a:lvl1pPr>
            <a:lvl2pPr marL="285750" indent="-285750"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0" i="0" kern="1200" baseline="0" dirty="0" smtClean="0">
                <a:solidFill>
                  <a:srgbClr val="858585"/>
                </a:solidFill>
                <a:latin typeface="Arial Regular" charset="0"/>
                <a:ea typeface="+mn-ea"/>
                <a:cs typeface="+mn-cs"/>
              </a:defRPr>
            </a:lvl2pPr>
            <a:lvl3pPr marL="614363" indent="-274638" algn="l" defTabSz="895350" rtl="0" eaLnBrk="1" fontAlgn="base" hangingPunct="1">
              <a:spcBef>
                <a:spcPct val="0"/>
              </a:spcBef>
              <a:spcAft>
                <a:spcPct val="0"/>
              </a:spcAft>
              <a:buClr>
                <a:srgbClr val="858585"/>
              </a:buClr>
              <a:buSzPct val="125000"/>
              <a:buFontTx/>
              <a:buChar char="–"/>
              <a:defRPr lang="en-US" sz="1800" b="0" i="0" kern="1200" baseline="0" dirty="0" smtClean="0">
                <a:solidFill>
                  <a:srgbClr val="858585"/>
                </a:solidFill>
                <a:latin typeface="Arial Regular" charset="0"/>
                <a:ea typeface="+mn-ea"/>
                <a:cs typeface="+mn-cs"/>
              </a:defRPr>
            </a:lvl3pPr>
            <a:lvl4pPr marL="976313" indent="-174625"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aseline="0" dirty="0">
                <a:solidFill>
                  <a:srgbClr val="858585"/>
                </a:solidFill>
                <a:latin typeface="+mn-lt"/>
              </a:defRPr>
            </a:lvl4pPr>
            <a:lvl5pPr marL="841825" indent="0" algn="l" defTabSz="895350" rtl="0" eaLnBrk="1" fontAlgn="base" hangingPunct="1">
              <a:spcBef>
                <a:spcPct val="0"/>
              </a:spcBef>
              <a:spcAft>
                <a:spcPct val="0"/>
              </a:spcAft>
              <a:buClr>
                <a:schemeClr val="tx2"/>
              </a:buClr>
              <a:buSzPct val="70000"/>
              <a:buFont typeface="Arial" charset="0"/>
              <a:buNone/>
              <a:defRPr lang="en-US" sz="1400" baseline="0" dirty="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9pPr>
          </a:lstStyle>
          <a:p>
            <a:pPr algn="ctr"/>
            <a:r>
              <a:rPr lang="en-US" altLang="en-US" sz="1400" dirty="0">
                <a:latin typeface="DIN Pro" panose="020B0504020201010104"/>
                <a:sym typeface="DIN Pro" panose="020B0504020201010104"/>
              </a:rPr>
              <a:t>W13</a:t>
            </a:r>
            <a:endParaRPr lang="en-US" sz="1400" dirty="0">
              <a:latin typeface="DIN Pro" panose="020B0504020201010104"/>
              <a:sym typeface="DIN Pro" panose="020B0504020201010104"/>
            </a:endParaRPr>
          </a:p>
        </p:txBody>
      </p:sp>
      <p:cxnSp>
        <p:nvCxnSpPr>
          <p:cNvPr id="51" name="Straight Connector 50">
            <a:extLst>
              <a:ext uri="{FF2B5EF4-FFF2-40B4-BE49-F238E27FC236}">
                <a16:creationId xmlns:a16="http://schemas.microsoft.com/office/drawing/2014/main" id="{1EF28E28-23A5-4BC2-A9FF-E611F047D91D}"/>
              </a:ext>
            </a:extLst>
          </p:cNvPr>
          <p:cNvCxnSpPr/>
          <p:nvPr>
            <p:custDataLst>
              <p:tags r:id="rId17"/>
            </p:custDataLst>
          </p:nvPr>
        </p:nvCxnSpPr>
        <p:spPr bwMode="auto">
          <a:xfrm>
            <a:off x="4959350" y="1409699"/>
            <a:ext cx="0" cy="4579938"/>
          </a:xfrm>
          <a:prstGeom prst="line">
            <a:avLst/>
          </a:prstGeom>
          <a:ln w="3175" cap="flat" cmpd="sng" algn="ctr">
            <a:solidFill>
              <a:schemeClr val="tx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C80CA649-1C05-4280-A17C-0EC0E650F90D}"/>
              </a:ext>
            </a:extLst>
          </p:cNvPr>
          <p:cNvCxnSpPr/>
          <p:nvPr>
            <p:custDataLst>
              <p:tags r:id="rId18"/>
            </p:custDataLst>
          </p:nvPr>
        </p:nvCxnSpPr>
        <p:spPr bwMode="auto">
          <a:xfrm>
            <a:off x="3409950" y="1409699"/>
            <a:ext cx="0" cy="4579938"/>
          </a:xfrm>
          <a:prstGeom prst="line">
            <a:avLst/>
          </a:prstGeom>
          <a:ln w="9525" cap="flat" cmpd="sng" algn="ctr">
            <a:solidFill>
              <a:schemeClr val="tx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0CA9639-34C2-4D61-960B-818DF5DB512D}"/>
              </a:ext>
            </a:extLst>
          </p:cNvPr>
          <p:cNvCxnSpPr/>
          <p:nvPr>
            <p:custDataLst>
              <p:tags r:id="rId19"/>
            </p:custDataLst>
          </p:nvPr>
        </p:nvCxnSpPr>
        <p:spPr bwMode="auto">
          <a:xfrm>
            <a:off x="5992813" y="1409699"/>
            <a:ext cx="0" cy="4579938"/>
          </a:xfrm>
          <a:prstGeom prst="line">
            <a:avLst/>
          </a:prstGeom>
          <a:ln w="3175" cap="flat" cmpd="sng" algn="ctr">
            <a:solidFill>
              <a:schemeClr val="tx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CF2B46A-3263-4F7F-972A-45B210DF2B32}"/>
              </a:ext>
            </a:extLst>
          </p:cNvPr>
          <p:cNvCxnSpPr/>
          <p:nvPr>
            <p:custDataLst>
              <p:tags r:id="rId20"/>
            </p:custDataLst>
          </p:nvPr>
        </p:nvCxnSpPr>
        <p:spPr bwMode="auto">
          <a:xfrm>
            <a:off x="5476875" y="1409699"/>
            <a:ext cx="0" cy="4579938"/>
          </a:xfrm>
          <a:prstGeom prst="line">
            <a:avLst/>
          </a:prstGeom>
          <a:ln w="3175" cap="flat" cmpd="sng" algn="ctr">
            <a:solidFill>
              <a:schemeClr val="tx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AB60A45-0F52-4DE9-B8BA-20FB3712FEA5}"/>
              </a:ext>
            </a:extLst>
          </p:cNvPr>
          <p:cNvCxnSpPr/>
          <p:nvPr>
            <p:custDataLst>
              <p:tags r:id="rId21"/>
            </p:custDataLst>
          </p:nvPr>
        </p:nvCxnSpPr>
        <p:spPr bwMode="auto">
          <a:xfrm>
            <a:off x="1557338" y="1409699"/>
            <a:ext cx="0" cy="4579938"/>
          </a:xfrm>
          <a:prstGeom prst="line">
            <a:avLst/>
          </a:prstGeom>
          <a:ln w="9525" cap="flat" cmpd="sng" algn="ctr">
            <a:solidFill>
              <a:schemeClr val="tx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0821395-2A85-4DD3-B194-97DD4E34CDAD}"/>
              </a:ext>
            </a:extLst>
          </p:cNvPr>
          <p:cNvCxnSpPr/>
          <p:nvPr>
            <p:custDataLst>
              <p:tags r:id="rId22"/>
            </p:custDataLst>
          </p:nvPr>
        </p:nvCxnSpPr>
        <p:spPr bwMode="auto">
          <a:xfrm>
            <a:off x="8575675" y="1409699"/>
            <a:ext cx="0" cy="4579938"/>
          </a:xfrm>
          <a:prstGeom prst="line">
            <a:avLst/>
          </a:prstGeom>
          <a:ln w="3175" cap="flat" cmpd="sng" algn="ctr">
            <a:solidFill>
              <a:schemeClr val="tx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385040E-B548-4667-ACF7-7E28B054500F}"/>
              </a:ext>
            </a:extLst>
          </p:cNvPr>
          <p:cNvCxnSpPr/>
          <p:nvPr>
            <p:custDataLst>
              <p:tags r:id="rId23"/>
            </p:custDataLst>
          </p:nvPr>
        </p:nvCxnSpPr>
        <p:spPr bwMode="auto">
          <a:xfrm>
            <a:off x="7542213" y="1409699"/>
            <a:ext cx="0" cy="4579938"/>
          </a:xfrm>
          <a:prstGeom prst="line">
            <a:avLst/>
          </a:prstGeom>
          <a:ln w="3175" cap="flat" cmpd="sng" algn="ctr">
            <a:solidFill>
              <a:schemeClr val="tx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A76384D-FD7A-4BFE-A7CD-7CFD38242ECA}"/>
              </a:ext>
            </a:extLst>
          </p:cNvPr>
          <p:cNvCxnSpPr/>
          <p:nvPr>
            <p:custDataLst>
              <p:tags r:id="rId24"/>
            </p:custDataLst>
          </p:nvPr>
        </p:nvCxnSpPr>
        <p:spPr bwMode="auto">
          <a:xfrm>
            <a:off x="7026275" y="1409699"/>
            <a:ext cx="0" cy="4579938"/>
          </a:xfrm>
          <a:prstGeom prst="line">
            <a:avLst/>
          </a:prstGeom>
          <a:ln w="3175" cap="flat" cmpd="sng" algn="ctr">
            <a:solidFill>
              <a:schemeClr val="tx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6DBEE04-4D40-4958-A120-0AFDC222D3A4}"/>
              </a:ext>
            </a:extLst>
          </p:cNvPr>
          <p:cNvCxnSpPr/>
          <p:nvPr>
            <p:custDataLst>
              <p:tags r:id="rId25"/>
            </p:custDataLst>
          </p:nvPr>
        </p:nvCxnSpPr>
        <p:spPr bwMode="auto">
          <a:xfrm>
            <a:off x="6508750" y="1409699"/>
            <a:ext cx="0" cy="4579938"/>
          </a:xfrm>
          <a:prstGeom prst="line">
            <a:avLst/>
          </a:prstGeom>
          <a:ln w="3175" cap="flat" cmpd="sng" algn="ctr">
            <a:solidFill>
              <a:schemeClr val="tx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BF0152-DD2E-4765-A8EE-C94EB178D147}"/>
              </a:ext>
            </a:extLst>
          </p:cNvPr>
          <p:cNvCxnSpPr/>
          <p:nvPr>
            <p:custDataLst>
              <p:tags r:id="rId26"/>
            </p:custDataLst>
          </p:nvPr>
        </p:nvCxnSpPr>
        <p:spPr bwMode="auto">
          <a:xfrm>
            <a:off x="8058150" y="1409699"/>
            <a:ext cx="0" cy="4579938"/>
          </a:xfrm>
          <a:prstGeom prst="line">
            <a:avLst/>
          </a:prstGeom>
          <a:ln w="3175" cap="flat" cmpd="sng" algn="ctr">
            <a:solidFill>
              <a:schemeClr val="tx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0D2CF5F-7D7D-4481-ACFD-DE15593AD9FF}"/>
              </a:ext>
            </a:extLst>
          </p:cNvPr>
          <p:cNvCxnSpPr/>
          <p:nvPr>
            <p:custDataLst>
              <p:tags r:id="rId27"/>
            </p:custDataLst>
          </p:nvPr>
        </p:nvCxnSpPr>
        <p:spPr bwMode="auto">
          <a:xfrm>
            <a:off x="3925888" y="1409699"/>
            <a:ext cx="0" cy="4579938"/>
          </a:xfrm>
          <a:prstGeom prst="line">
            <a:avLst/>
          </a:prstGeom>
          <a:ln w="3175" cap="flat" cmpd="sng" algn="ctr">
            <a:solidFill>
              <a:schemeClr val="tx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5F6F0EB-98C8-4384-B38A-71CAA64F9B94}"/>
              </a:ext>
            </a:extLst>
          </p:cNvPr>
          <p:cNvCxnSpPr/>
          <p:nvPr>
            <p:custDataLst>
              <p:tags r:id="rId28"/>
            </p:custDataLst>
          </p:nvPr>
        </p:nvCxnSpPr>
        <p:spPr bwMode="auto">
          <a:xfrm>
            <a:off x="4443413" y="1409699"/>
            <a:ext cx="0" cy="4579938"/>
          </a:xfrm>
          <a:prstGeom prst="line">
            <a:avLst/>
          </a:prstGeom>
          <a:ln w="3175" cap="flat" cmpd="sng" algn="ctr">
            <a:solidFill>
              <a:schemeClr val="tx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2E4EF85-471A-43AF-A570-3ED994B5FDF8}"/>
              </a:ext>
            </a:extLst>
          </p:cNvPr>
          <p:cNvCxnSpPr/>
          <p:nvPr>
            <p:custDataLst>
              <p:tags r:id="rId29"/>
            </p:custDataLst>
          </p:nvPr>
        </p:nvCxnSpPr>
        <p:spPr bwMode="auto">
          <a:xfrm>
            <a:off x="9091613" y="1409700"/>
            <a:ext cx="0" cy="4579938"/>
          </a:xfrm>
          <a:prstGeom prst="line">
            <a:avLst/>
          </a:prstGeom>
          <a:ln w="3175" cap="flat" cmpd="sng" algn="ctr">
            <a:solidFill>
              <a:schemeClr val="tx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9C4F00A-16B0-445E-8DFC-FDE69168709A}"/>
              </a:ext>
            </a:extLst>
          </p:cNvPr>
          <p:cNvCxnSpPr/>
          <p:nvPr>
            <p:custDataLst>
              <p:tags r:id="rId30"/>
            </p:custDataLst>
          </p:nvPr>
        </p:nvCxnSpPr>
        <p:spPr bwMode="auto">
          <a:xfrm>
            <a:off x="9609138" y="1409700"/>
            <a:ext cx="0" cy="4579938"/>
          </a:xfrm>
          <a:prstGeom prst="line">
            <a:avLst/>
          </a:prstGeom>
          <a:ln w="3175" cap="flat" cmpd="sng" algn="ctr">
            <a:solidFill>
              <a:schemeClr val="tx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9DD4283-0C79-4B5F-99D0-BD0C32A0849D}"/>
              </a:ext>
            </a:extLst>
          </p:cNvPr>
          <p:cNvCxnSpPr/>
          <p:nvPr>
            <p:custDataLst>
              <p:tags r:id="rId31"/>
            </p:custDataLst>
          </p:nvPr>
        </p:nvCxnSpPr>
        <p:spPr bwMode="auto">
          <a:xfrm>
            <a:off x="10125075" y="1409699"/>
            <a:ext cx="0" cy="4579938"/>
          </a:xfrm>
          <a:prstGeom prst="line">
            <a:avLst/>
          </a:prstGeom>
          <a:ln w="9525" cap="flat" cmpd="sng" algn="ctr">
            <a:solidFill>
              <a:schemeClr val="tx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C3D5888-6D09-45A9-BCEF-90950EF12367}"/>
              </a:ext>
            </a:extLst>
          </p:cNvPr>
          <p:cNvCxnSpPr/>
          <p:nvPr>
            <p:custDataLst>
              <p:tags r:id="rId32"/>
            </p:custDataLst>
          </p:nvPr>
        </p:nvCxnSpPr>
        <p:spPr bwMode="auto">
          <a:xfrm>
            <a:off x="1557338" y="4826000"/>
            <a:ext cx="8567738" cy="0"/>
          </a:xfrm>
          <a:prstGeom prst="line">
            <a:avLst/>
          </a:prstGeom>
          <a:ln w="3175" cap="flat" cmpd="sng" algn="ctr">
            <a:solidFill>
              <a:schemeClr val="tx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49E6F0BD-4C13-4631-9F36-303DC1A1C33B}"/>
              </a:ext>
            </a:extLst>
          </p:cNvPr>
          <p:cNvCxnSpPr/>
          <p:nvPr>
            <p:custDataLst>
              <p:tags r:id="rId33"/>
            </p:custDataLst>
          </p:nvPr>
        </p:nvCxnSpPr>
        <p:spPr bwMode="auto">
          <a:xfrm>
            <a:off x="1557338" y="3298825"/>
            <a:ext cx="8567738" cy="0"/>
          </a:xfrm>
          <a:prstGeom prst="line">
            <a:avLst/>
          </a:prstGeom>
          <a:ln w="3175" cap="flat" cmpd="sng" algn="ctr">
            <a:solidFill>
              <a:schemeClr val="tx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F76CE06-35F3-4A15-BC20-1D560522997A}"/>
              </a:ext>
            </a:extLst>
          </p:cNvPr>
          <p:cNvCxnSpPr/>
          <p:nvPr>
            <p:custDataLst>
              <p:tags r:id="rId34"/>
            </p:custDataLst>
          </p:nvPr>
        </p:nvCxnSpPr>
        <p:spPr bwMode="auto">
          <a:xfrm>
            <a:off x="1557338" y="5989638"/>
            <a:ext cx="8567738" cy="0"/>
          </a:xfrm>
          <a:prstGeom prst="line">
            <a:avLst/>
          </a:prstGeom>
          <a:ln w="9525" cap="flat" cmpd="sng" algn="ctr">
            <a:solidFill>
              <a:schemeClr val="tx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C76FC0B-73F4-4683-8212-02D8CFD4BE8B}"/>
              </a:ext>
            </a:extLst>
          </p:cNvPr>
          <p:cNvCxnSpPr/>
          <p:nvPr>
            <p:custDataLst>
              <p:tags r:id="rId35"/>
            </p:custDataLst>
          </p:nvPr>
        </p:nvCxnSpPr>
        <p:spPr bwMode="auto">
          <a:xfrm>
            <a:off x="1557338" y="1409700"/>
            <a:ext cx="8567738" cy="0"/>
          </a:xfrm>
          <a:prstGeom prst="line">
            <a:avLst/>
          </a:prstGeom>
          <a:ln w="9525" cap="flat" cmpd="sng" algn="ctr">
            <a:solidFill>
              <a:schemeClr val="tx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Text Placeholder 2">
            <a:extLst>
              <a:ext uri="{FF2B5EF4-FFF2-40B4-BE49-F238E27FC236}">
                <a16:creationId xmlns:a16="http://schemas.microsoft.com/office/drawing/2014/main" id="{541EBDDA-09F3-4250-9D22-3E0359505546}"/>
              </a:ext>
            </a:extLst>
          </p:cNvPr>
          <p:cNvSpPr>
            <a:spLocks noGrp="1"/>
          </p:cNvSpPr>
          <p:nvPr>
            <p:custDataLst>
              <p:tags r:id="rId36"/>
            </p:custDataLst>
          </p:nvPr>
        </p:nvSpPr>
        <p:spPr bwMode="auto">
          <a:xfrm>
            <a:off x="4443413" y="3729038"/>
            <a:ext cx="2582863" cy="304800"/>
          </a:xfrm>
          <a:prstGeom prst="homePlate">
            <a:avLst>
              <a:gd name="adj" fmla="val 18229"/>
            </a:avLst>
          </a:prstGeom>
          <a:solidFill>
            <a:srgbClr val="C5C5C5"/>
          </a:solidFill>
          <a:ln w="9525" algn="ctr">
            <a:solidFill>
              <a:schemeClr val="tx1"/>
            </a:solidFill>
          </a:ln>
        </p:spPr>
        <p:txBody>
          <a:bodyPr vert="horz" wrap="none" lIns="90488" tIns="45720" rIns="0" bIns="45720" numCol="1" spcCol="0" rtlCol="0" anchor="ctr" anchorCtr="0">
            <a:noAutofit/>
          </a:bodyPr>
          <a:lstStyle>
            <a:lvl1pPr marL="0" indent="0" algn="l" defTabSz="914400" rtl="0" eaLnBrk="1" fontAlgn="base" latinLnBrk="0" hangingPunct="1">
              <a:spcBef>
                <a:spcPct val="0"/>
              </a:spcBef>
              <a:spcAft>
                <a:spcPct val="0"/>
              </a:spcAft>
              <a:buClr>
                <a:srgbClr val="858585"/>
              </a:buClr>
              <a:buSzPct val="125000"/>
              <a:buFont typeface="Arial" panose="020B0604020202020204" pitchFamily="34" charset="0"/>
              <a:buNone/>
              <a:defRPr lang="x-none" sz="1800" b="0" i="0" kern="1200" baseline="0" dirty="0">
                <a:solidFill>
                  <a:srgbClr val="858585"/>
                </a:solidFill>
                <a:latin typeface="Arial Regular" charset="0"/>
                <a:ea typeface="+mn-ea"/>
                <a:cs typeface="+mn-cs"/>
              </a:defRPr>
            </a:lvl1pPr>
            <a:lvl2pPr marL="285750" indent="-285750"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0" i="0" kern="1200" baseline="0" dirty="0" smtClean="0">
                <a:solidFill>
                  <a:srgbClr val="858585"/>
                </a:solidFill>
                <a:latin typeface="Arial Regular" charset="0"/>
                <a:ea typeface="+mn-ea"/>
                <a:cs typeface="+mn-cs"/>
              </a:defRPr>
            </a:lvl2pPr>
            <a:lvl3pPr marL="614363" indent="-274638" algn="l" defTabSz="895350" rtl="0" eaLnBrk="1" fontAlgn="base" hangingPunct="1">
              <a:spcBef>
                <a:spcPct val="0"/>
              </a:spcBef>
              <a:spcAft>
                <a:spcPct val="0"/>
              </a:spcAft>
              <a:buClr>
                <a:srgbClr val="858585"/>
              </a:buClr>
              <a:buSzPct val="125000"/>
              <a:buFontTx/>
              <a:buChar char="–"/>
              <a:defRPr lang="en-US" sz="1800" b="0" i="0" kern="1200" baseline="0" dirty="0" smtClean="0">
                <a:solidFill>
                  <a:srgbClr val="858585"/>
                </a:solidFill>
                <a:latin typeface="Arial Regular" charset="0"/>
                <a:ea typeface="+mn-ea"/>
                <a:cs typeface="+mn-cs"/>
              </a:defRPr>
            </a:lvl3pPr>
            <a:lvl4pPr marL="976313" indent="-174625"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aseline="0" dirty="0">
                <a:solidFill>
                  <a:srgbClr val="858585"/>
                </a:solidFill>
                <a:latin typeface="+mn-lt"/>
              </a:defRPr>
            </a:lvl4pPr>
            <a:lvl5pPr marL="841825" indent="0" algn="l" defTabSz="895350" rtl="0" eaLnBrk="1" fontAlgn="base" hangingPunct="1">
              <a:spcBef>
                <a:spcPct val="0"/>
              </a:spcBef>
              <a:spcAft>
                <a:spcPct val="0"/>
              </a:spcAft>
              <a:buClr>
                <a:schemeClr val="tx2"/>
              </a:buClr>
              <a:buSzPct val="70000"/>
              <a:buFont typeface="Arial" charset="0"/>
              <a:buNone/>
              <a:defRPr lang="en-US" sz="1400" baseline="0" dirty="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9pPr>
          </a:lstStyle>
          <a:p>
            <a:endParaRPr lang="en-US" sz="1400" dirty="0">
              <a:latin typeface="DIN Pro" panose="020B0504020201010104"/>
              <a:sym typeface="DIN Pro" panose="020B0504020201010104"/>
            </a:endParaRPr>
          </a:p>
        </p:txBody>
      </p:sp>
      <p:sp>
        <p:nvSpPr>
          <p:cNvPr id="80" name="Text Placeholder 2">
            <a:extLst>
              <a:ext uri="{FF2B5EF4-FFF2-40B4-BE49-F238E27FC236}">
                <a16:creationId xmlns:a16="http://schemas.microsoft.com/office/drawing/2014/main" id="{57BD6F58-3821-4C29-84C2-B2DEDD0C84DA}"/>
              </a:ext>
            </a:extLst>
          </p:cNvPr>
          <p:cNvSpPr>
            <a:spLocks noGrp="1"/>
          </p:cNvSpPr>
          <p:nvPr>
            <p:custDataLst>
              <p:tags r:id="rId37"/>
            </p:custDataLst>
          </p:nvPr>
        </p:nvSpPr>
        <p:spPr bwMode="auto">
          <a:xfrm>
            <a:off x="7026275" y="4090988"/>
            <a:ext cx="2582863" cy="304800"/>
          </a:xfrm>
          <a:prstGeom prst="homePlate">
            <a:avLst>
              <a:gd name="adj" fmla="val 18229"/>
            </a:avLst>
          </a:prstGeom>
          <a:solidFill>
            <a:srgbClr val="C5C5C5"/>
          </a:solidFill>
          <a:ln w="9525" algn="ctr">
            <a:solidFill>
              <a:schemeClr val="tx1"/>
            </a:solidFill>
          </a:ln>
        </p:spPr>
        <p:txBody>
          <a:bodyPr vert="horz" wrap="none" lIns="90488" tIns="45720" rIns="0" bIns="45720" numCol="1" spcCol="0" rtlCol="0" anchor="ctr" anchorCtr="0">
            <a:noAutofit/>
          </a:bodyPr>
          <a:lstStyle>
            <a:lvl1pPr marL="0" indent="0" algn="l" defTabSz="914400" rtl="0" eaLnBrk="1" fontAlgn="base" latinLnBrk="0" hangingPunct="1">
              <a:spcBef>
                <a:spcPct val="0"/>
              </a:spcBef>
              <a:spcAft>
                <a:spcPct val="0"/>
              </a:spcAft>
              <a:buClr>
                <a:srgbClr val="858585"/>
              </a:buClr>
              <a:buSzPct val="125000"/>
              <a:buFont typeface="Arial" panose="020B0604020202020204" pitchFamily="34" charset="0"/>
              <a:buNone/>
              <a:defRPr lang="x-none" sz="1800" b="0" i="0" kern="1200" baseline="0" dirty="0">
                <a:solidFill>
                  <a:srgbClr val="858585"/>
                </a:solidFill>
                <a:latin typeface="Arial Regular" charset="0"/>
                <a:ea typeface="+mn-ea"/>
                <a:cs typeface="+mn-cs"/>
              </a:defRPr>
            </a:lvl1pPr>
            <a:lvl2pPr marL="285750" indent="-285750"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0" i="0" kern="1200" baseline="0" dirty="0" smtClean="0">
                <a:solidFill>
                  <a:srgbClr val="858585"/>
                </a:solidFill>
                <a:latin typeface="Arial Regular" charset="0"/>
                <a:ea typeface="+mn-ea"/>
                <a:cs typeface="+mn-cs"/>
              </a:defRPr>
            </a:lvl2pPr>
            <a:lvl3pPr marL="614363" indent="-274638" algn="l" defTabSz="895350" rtl="0" eaLnBrk="1" fontAlgn="base" hangingPunct="1">
              <a:spcBef>
                <a:spcPct val="0"/>
              </a:spcBef>
              <a:spcAft>
                <a:spcPct val="0"/>
              </a:spcAft>
              <a:buClr>
                <a:srgbClr val="858585"/>
              </a:buClr>
              <a:buSzPct val="125000"/>
              <a:buFontTx/>
              <a:buChar char="–"/>
              <a:defRPr lang="en-US" sz="1800" b="0" i="0" kern="1200" baseline="0" dirty="0" smtClean="0">
                <a:solidFill>
                  <a:srgbClr val="858585"/>
                </a:solidFill>
                <a:latin typeface="Arial Regular" charset="0"/>
                <a:ea typeface="+mn-ea"/>
                <a:cs typeface="+mn-cs"/>
              </a:defRPr>
            </a:lvl3pPr>
            <a:lvl4pPr marL="976313" indent="-174625"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aseline="0" dirty="0">
                <a:solidFill>
                  <a:srgbClr val="858585"/>
                </a:solidFill>
                <a:latin typeface="+mn-lt"/>
              </a:defRPr>
            </a:lvl4pPr>
            <a:lvl5pPr marL="841825" indent="0" algn="l" defTabSz="895350" rtl="0" eaLnBrk="1" fontAlgn="base" hangingPunct="1">
              <a:spcBef>
                <a:spcPct val="0"/>
              </a:spcBef>
              <a:spcAft>
                <a:spcPct val="0"/>
              </a:spcAft>
              <a:buClr>
                <a:schemeClr val="tx2"/>
              </a:buClr>
              <a:buSzPct val="70000"/>
              <a:buFont typeface="Arial" charset="0"/>
              <a:buNone/>
              <a:defRPr lang="en-US" sz="1400" baseline="0" dirty="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9pPr>
          </a:lstStyle>
          <a:p>
            <a:endParaRPr lang="en-US" sz="1400" dirty="0">
              <a:latin typeface="DIN Pro" panose="020B0504020201010104"/>
              <a:sym typeface="DIN Pro" panose="020B0504020201010104"/>
            </a:endParaRPr>
          </a:p>
        </p:txBody>
      </p:sp>
      <p:sp>
        <p:nvSpPr>
          <p:cNvPr id="81" name="Text Placeholder 2">
            <a:extLst>
              <a:ext uri="{FF2B5EF4-FFF2-40B4-BE49-F238E27FC236}">
                <a16:creationId xmlns:a16="http://schemas.microsoft.com/office/drawing/2014/main" id="{9644B382-87C0-47CD-B37E-A66DF98BEFB3}"/>
              </a:ext>
            </a:extLst>
          </p:cNvPr>
          <p:cNvSpPr>
            <a:spLocks noGrp="1"/>
          </p:cNvSpPr>
          <p:nvPr>
            <p:custDataLst>
              <p:tags r:id="rId38"/>
            </p:custDataLst>
          </p:nvPr>
        </p:nvSpPr>
        <p:spPr bwMode="auto">
          <a:xfrm>
            <a:off x="7026275" y="4454525"/>
            <a:ext cx="2582863" cy="304800"/>
          </a:xfrm>
          <a:prstGeom prst="homePlate">
            <a:avLst>
              <a:gd name="adj" fmla="val 18229"/>
            </a:avLst>
          </a:prstGeom>
          <a:solidFill>
            <a:srgbClr val="C5C5C5"/>
          </a:solidFill>
          <a:ln w="9525" algn="ctr">
            <a:solidFill>
              <a:schemeClr val="tx1"/>
            </a:solidFill>
          </a:ln>
        </p:spPr>
        <p:txBody>
          <a:bodyPr vert="horz" wrap="none" lIns="90488" tIns="45720" rIns="0" bIns="45720" numCol="1" spcCol="0" rtlCol="0" anchor="ctr" anchorCtr="0">
            <a:noAutofit/>
          </a:bodyPr>
          <a:lstStyle>
            <a:lvl1pPr marL="0" indent="0" algn="l" defTabSz="914400" rtl="0" eaLnBrk="1" fontAlgn="base" latinLnBrk="0" hangingPunct="1">
              <a:spcBef>
                <a:spcPct val="0"/>
              </a:spcBef>
              <a:spcAft>
                <a:spcPct val="0"/>
              </a:spcAft>
              <a:buClr>
                <a:srgbClr val="858585"/>
              </a:buClr>
              <a:buSzPct val="125000"/>
              <a:buFont typeface="Arial" panose="020B0604020202020204" pitchFamily="34" charset="0"/>
              <a:buNone/>
              <a:defRPr lang="x-none" sz="1800" b="0" i="0" kern="1200" baseline="0" dirty="0">
                <a:solidFill>
                  <a:srgbClr val="858585"/>
                </a:solidFill>
                <a:latin typeface="Arial Regular" charset="0"/>
                <a:ea typeface="+mn-ea"/>
                <a:cs typeface="+mn-cs"/>
              </a:defRPr>
            </a:lvl1pPr>
            <a:lvl2pPr marL="285750" indent="-285750"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0" i="0" kern="1200" baseline="0" dirty="0" smtClean="0">
                <a:solidFill>
                  <a:srgbClr val="858585"/>
                </a:solidFill>
                <a:latin typeface="Arial Regular" charset="0"/>
                <a:ea typeface="+mn-ea"/>
                <a:cs typeface="+mn-cs"/>
              </a:defRPr>
            </a:lvl2pPr>
            <a:lvl3pPr marL="614363" indent="-274638" algn="l" defTabSz="895350" rtl="0" eaLnBrk="1" fontAlgn="base" hangingPunct="1">
              <a:spcBef>
                <a:spcPct val="0"/>
              </a:spcBef>
              <a:spcAft>
                <a:spcPct val="0"/>
              </a:spcAft>
              <a:buClr>
                <a:srgbClr val="858585"/>
              </a:buClr>
              <a:buSzPct val="125000"/>
              <a:buFontTx/>
              <a:buChar char="–"/>
              <a:defRPr lang="en-US" sz="1800" b="0" i="0" kern="1200" baseline="0" dirty="0" smtClean="0">
                <a:solidFill>
                  <a:srgbClr val="858585"/>
                </a:solidFill>
                <a:latin typeface="Arial Regular" charset="0"/>
                <a:ea typeface="+mn-ea"/>
                <a:cs typeface="+mn-cs"/>
              </a:defRPr>
            </a:lvl3pPr>
            <a:lvl4pPr marL="976313" indent="-174625"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aseline="0" dirty="0">
                <a:solidFill>
                  <a:srgbClr val="858585"/>
                </a:solidFill>
                <a:latin typeface="+mn-lt"/>
              </a:defRPr>
            </a:lvl4pPr>
            <a:lvl5pPr marL="841825" indent="0" algn="l" defTabSz="895350" rtl="0" eaLnBrk="1" fontAlgn="base" hangingPunct="1">
              <a:spcBef>
                <a:spcPct val="0"/>
              </a:spcBef>
              <a:spcAft>
                <a:spcPct val="0"/>
              </a:spcAft>
              <a:buClr>
                <a:schemeClr val="tx2"/>
              </a:buClr>
              <a:buSzPct val="70000"/>
              <a:buFont typeface="Arial" charset="0"/>
              <a:buNone/>
              <a:defRPr lang="en-US" sz="1400" baseline="0" dirty="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9pPr>
          </a:lstStyle>
          <a:p>
            <a:endParaRPr lang="en-US" sz="1400" dirty="0">
              <a:latin typeface="DIN Pro" panose="020B0504020201010104"/>
              <a:sym typeface="DIN Pro" panose="020B0504020201010104"/>
            </a:endParaRPr>
          </a:p>
        </p:txBody>
      </p:sp>
      <p:sp>
        <p:nvSpPr>
          <p:cNvPr id="93" name="Text Placeholder 2">
            <a:extLst>
              <a:ext uri="{FF2B5EF4-FFF2-40B4-BE49-F238E27FC236}">
                <a16:creationId xmlns:a16="http://schemas.microsoft.com/office/drawing/2014/main" id="{7D5C0C62-1090-4123-8809-BA89BBE1CE07}"/>
              </a:ext>
            </a:extLst>
          </p:cNvPr>
          <p:cNvSpPr>
            <a:spLocks noGrp="1"/>
          </p:cNvSpPr>
          <p:nvPr>
            <p:custDataLst>
              <p:tags r:id="rId39"/>
            </p:custDataLst>
          </p:nvPr>
        </p:nvSpPr>
        <p:spPr bwMode="auto">
          <a:xfrm>
            <a:off x="3409950" y="1839913"/>
            <a:ext cx="1033463" cy="304800"/>
          </a:xfrm>
          <a:prstGeom prst="homePlate">
            <a:avLst>
              <a:gd name="adj" fmla="val 18229"/>
            </a:avLst>
          </a:prstGeom>
          <a:solidFill>
            <a:srgbClr val="C5C5C5"/>
          </a:solidFill>
          <a:ln w="9525" algn="ctr">
            <a:solidFill>
              <a:schemeClr val="tx1"/>
            </a:solidFill>
          </a:ln>
        </p:spPr>
        <p:txBody>
          <a:bodyPr vert="horz" wrap="none" lIns="90488" tIns="45720" rIns="0" bIns="45720" numCol="1" spcCol="0" rtlCol="0" anchor="ctr" anchorCtr="0">
            <a:noAutofit/>
          </a:bodyPr>
          <a:lstStyle>
            <a:lvl1pPr marL="0" indent="0" algn="l" defTabSz="914400" rtl="0" eaLnBrk="1" fontAlgn="base" latinLnBrk="0" hangingPunct="1">
              <a:spcBef>
                <a:spcPct val="0"/>
              </a:spcBef>
              <a:spcAft>
                <a:spcPct val="0"/>
              </a:spcAft>
              <a:buClr>
                <a:srgbClr val="858585"/>
              </a:buClr>
              <a:buSzPct val="125000"/>
              <a:buFont typeface="Arial" panose="020B0604020202020204" pitchFamily="34" charset="0"/>
              <a:buNone/>
              <a:defRPr lang="x-none" sz="1800" b="0" i="0" kern="1200" baseline="0" dirty="0">
                <a:solidFill>
                  <a:srgbClr val="858585"/>
                </a:solidFill>
                <a:latin typeface="Arial Regular" charset="0"/>
                <a:ea typeface="+mn-ea"/>
                <a:cs typeface="+mn-cs"/>
              </a:defRPr>
            </a:lvl1pPr>
            <a:lvl2pPr marL="285750" indent="-285750"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0" i="0" kern="1200" baseline="0" dirty="0" smtClean="0">
                <a:solidFill>
                  <a:srgbClr val="858585"/>
                </a:solidFill>
                <a:latin typeface="Arial Regular" charset="0"/>
                <a:ea typeface="+mn-ea"/>
                <a:cs typeface="+mn-cs"/>
              </a:defRPr>
            </a:lvl2pPr>
            <a:lvl3pPr marL="614363" indent="-274638" algn="l" defTabSz="895350" rtl="0" eaLnBrk="1" fontAlgn="base" hangingPunct="1">
              <a:spcBef>
                <a:spcPct val="0"/>
              </a:spcBef>
              <a:spcAft>
                <a:spcPct val="0"/>
              </a:spcAft>
              <a:buClr>
                <a:srgbClr val="858585"/>
              </a:buClr>
              <a:buSzPct val="125000"/>
              <a:buFontTx/>
              <a:buChar char="–"/>
              <a:defRPr lang="en-US" sz="1800" b="0" i="0" kern="1200" baseline="0" dirty="0" smtClean="0">
                <a:solidFill>
                  <a:srgbClr val="858585"/>
                </a:solidFill>
                <a:latin typeface="Arial Regular" charset="0"/>
                <a:ea typeface="+mn-ea"/>
                <a:cs typeface="+mn-cs"/>
              </a:defRPr>
            </a:lvl3pPr>
            <a:lvl4pPr marL="976313" indent="-174625"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aseline="0" dirty="0">
                <a:solidFill>
                  <a:srgbClr val="858585"/>
                </a:solidFill>
                <a:latin typeface="+mn-lt"/>
              </a:defRPr>
            </a:lvl4pPr>
            <a:lvl5pPr marL="841825" indent="0" algn="l" defTabSz="895350" rtl="0" eaLnBrk="1" fontAlgn="base" hangingPunct="1">
              <a:spcBef>
                <a:spcPct val="0"/>
              </a:spcBef>
              <a:spcAft>
                <a:spcPct val="0"/>
              </a:spcAft>
              <a:buClr>
                <a:schemeClr val="tx2"/>
              </a:buClr>
              <a:buSzPct val="70000"/>
              <a:buFont typeface="Arial" charset="0"/>
              <a:buNone/>
              <a:defRPr lang="en-US" sz="1400" baseline="0" dirty="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9pPr>
          </a:lstStyle>
          <a:p>
            <a:endParaRPr lang="en-US" sz="1400" dirty="0">
              <a:latin typeface="DIN Pro" panose="020B0504020201010104" pitchFamily="34" charset="0"/>
              <a:sym typeface="Arial Regular"/>
            </a:endParaRPr>
          </a:p>
        </p:txBody>
      </p:sp>
      <p:sp>
        <p:nvSpPr>
          <p:cNvPr id="82" name="Text Placeholder 2">
            <a:extLst>
              <a:ext uri="{FF2B5EF4-FFF2-40B4-BE49-F238E27FC236}">
                <a16:creationId xmlns:a16="http://schemas.microsoft.com/office/drawing/2014/main" id="{24C7C43E-CAB0-42C6-BB3C-48DB8068F39B}"/>
              </a:ext>
            </a:extLst>
          </p:cNvPr>
          <p:cNvSpPr>
            <a:spLocks noGrp="1"/>
          </p:cNvSpPr>
          <p:nvPr>
            <p:custDataLst>
              <p:tags r:id="rId40"/>
            </p:custDataLst>
          </p:nvPr>
        </p:nvSpPr>
        <p:spPr bwMode="auto">
          <a:xfrm>
            <a:off x="5992813" y="4892675"/>
            <a:ext cx="1033463" cy="304800"/>
          </a:xfrm>
          <a:prstGeom prst="homePlate">
            <a:avLst>
              <a:gd name="adj" fmla="val 18229"/>
            </a:avLst>
          </a:prstGeom>
          <a:solidFill>
            <a:srgbClr val="C5C5C5"/>
          </a:solidFill>
          <a:ln w="9525" algn="ctr">
            <a:solidFill>
              <a:schemeClr val="tx1"/>
            </a:solidFill>
          </a:ln>
        </p:spPr>
        <p:txBody>
          <a:bodyPr vert="horz" wrap="none" lIns="90488" tIns="45720" rIns="0" bIns="45720" numCol="1" spcCol="0" rtlCol="0" anchor="ctr" anchorCtr="0">
            <a:noAutofit/>
          </a:bodyPr>
          <a:lstStyle>
            <a:lvl1pPr marL="0" indent="0" algn="l" defTabSz="914400" rtl="0" eaLnBrk="1" fontAlgn="base" latinLnBrk="0" hangingPunct="1">
              <a:spcBef>
                <a:spcPct val="0"/>
              </a:spcBef>
              <a:spcAft>
                <a:spcPct val="0"/>
              </a:spcAft>
              <a:buClr>
                <a:srgbClr val="858585"/>
              </a:buClr>
              <a:buSzPct val="125000"/>
              <a:buFont typeface="Arial" panose="020B0604020202020204" pitchFamily="34" charset="0"/>
              <a:buNone/>
              <a:defRPr lang="x-none" sz="1800" b="0" i="0" kern="1200" baseline="0" dirty="0">
                <a:solidFill>
                  <a:srgbClr val="858585"/>
                </a:solidFill>
                <a:latin typeface="Arial Regular" charset="0"/>
                <a:ea typeface="+mn-ea"/>
                <a:cs typeface="+mn-cs"/>
              </a:defRPr>
            </a:lvl1pPr>
            <a:lvl2pPr marL="285750" indent="-285750"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0" i="0" kern="1200" baseline="0" dirty="0" smtClean="0">
                <a:solidFill>
                  <a:srgbClr val="858585"/>
                </a:solidFill>
                <a:latin typeface="Arial Regular" charset="0"/>
                <a:ea typeface="+mn-ea"/>
                <a:cs typeface="+mn-cs"/>
              </a:defRPr>
            </a:lvl2pPr>
            <a:lvl3pPr marL="614363" indent="-274638" algn="l" defTabSz="895350" rtl="0" eaLnBrk="1" fontAlgn="base" hangingPunct="1">
              <a:spcBef>
                <a:spcPct val="0"/>
              </a:spcBef>
              <a:spcAft>
                <a:spcPct val="0"/>
              </a:spcAft>
              <a:buClr>
                <a:srgbClr val="858585"/>
              </a:buClr>
              <a:buSzPct val="125000"/>
              <a:buFontTx/>
              <a:buChar char="–"/>
              <a:defRPr lang="en-US" sz="1800" b="0" i="0" kern="1200" baseline="0" dirty="0" smtClean="0">
                <a:solidFill>
                  <a:srgbClr val="858585"/>
                </a:solidFill>
                <a:latin typeface="Arial Regular" charset="0"/>
                <a:ea typeface="+mn-ea"/>
                <a:cs typeface="+mn-cs"/>
              </a:defRPr>
            </a:lvl3pPr>
            <a:lvl4pPr marL="976313" indent="-174625"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aseline="0" dirty="0">
                <a:solidFill>
                  <a:srgbClr val="858585"/>
                </a:solidFill>
                <a:latin typeface="+mn-lt"/>
              </a:defRPr>
            </a:lvl4pPr>
            <a:lvl5pPr marL="841825" indent="0" algn="l" defTabSz="895350" rtl="0" eaLnBrk="1" fontAlgn="base" hangingPunct="1">
              <a:spcBef>
                <a:spcPct val="0"/>
              </a:spcBef>
              <a:spcAft>
                <a:spcPct val="0"/>
              </a:spcAft>
              <a:buClr>
                <a:schemeClr val="tx2"/>
              </a:buClr>
              <a:buSzPct val="70000"/>
              <a:buFont typeface="Arial" charset="0"/>
              <a:buNone/>
              <a:defRPr lang="en-US" sz="1400" baseline="0" dirty="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9pPr>
          </a:lstStyle>
          <a:p>
            <a:endParaRPr lang="en-US" sz="1400" dirty="0">
              <a:latin typeface="DIN Pro" panose="020B0504020201010104" pitchFamily="34" charset="0"/>
              <a:sym typeface="Arial Regular"/>
            </a:endParaRPr>
          </a:p>
        </p:txBody>
      </p:sp>
      <p:sp>
        <p:nvSpPr>
          <p:cNvPr id="106" name="Text Placeholder 2">
            <a:extLst>
              <a:ext uri="{FF2B5EF4-FFF2-40B4-BE49-F238E27FC236}">
                <a16:creationId xmlns:a16="http://schemas.microsoft.com/office/drawing/2014/main" id="{A9DBBD7F-3061-4414-B364-CC6E3F4C4138}"/>
              </a:ext>
            </a:extLst>
          </p:cNvPr>
          <p:cNvSpPr>
            <a:spLocks noGrp="1"/>
          </p:cNvSpPr>
          <p:nvPr>
            <p:custDataLst>
              <p:tags r:id="rId41"/>
            </p:custDataLst>
          </p:nvPr>
        </p:nvSpPr>
        <p:spPr bwMode="auto">
          <a:xfrm>
            <a:off x="3409950" y="2927350"/>
            <a:ext cx="1033463" cy="304800"/>
          </a:xfrm>
          <a:prstGeom prst="homePlate">
            <a:avLst>
              <a:gd name="adj" fmla="val 18229"/>
            </a:avLst>
          </a:prstGeom>
          <a:solidFill>
            <a:srgbClr val="C5C5C5"/>
          </a:solidFill>
          <a:ln w="9525" algn="ctr">
            <a:solidFill>
              <a:schemeClr val="tx1"/>
            </a:solidFill>
          </a:ln>
        </p:spPr>
        <p:txBody>
          <a:bodyPr vert="horz" wrap="none" lIns="90488" tIns="45720" rIns="0" bIns="45720" numCol="1" spcCol="0" rtlCol="0" anchor="ctr" anchorCtr="0">
            <a:noAutofit/>
          </a:bodyPr>
          <a:lstStyle>
            <a:lvl1pPr marL="0" indent="0" algn="l" defTabSz="914400" rtl="0" eaLnBrk="1" fontAlgn="base" latinLnBrk="0" hangingPunct="1">
              <a:spcBef>
                <a:spcPct val="0"/>
              </a:spcBef>
              <a:spcAft>
                <a:spcPct val="0"/>
              </a:spcAft>
              <a:buClr>
                <a:srgbClr val="858585"/>
              </a:buClr>
              <a:buSzPct val="125000"/>
              <a:buFont typeface="Arial" panose="020B0604020202020204" pitchFamily="34" charset="0"/>
              <a:buNone/>
              <a:defRPr lang="x-none" sz="1800" b="0" i="0" kern="1200" baseline="0" dirty="0">
                <a:solidFill>
                  <a:srgbClr val="858585"/>
                </a:solidFill>
                <a:latin typeface="Arial Regular" charset="0"/>
                <a:ea typeface="+mn-ea"/>
                <a:cs typeface="+mn-cs"/>
              </a:defRPr>
            </a:lvl1pPr>
            <a:lvl2pPr marL="285750" indent="-285750"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0" i="0" kern="1200" baseline="0" dirty="0" smtClean="0">
                <a:solidFill>
                  <a:srgbClr val="858585"/>
                </a:solidFill>
                <a:latin typeface="Arial Regular" charset="0"/>
                <a:ea typeface="+mn-ea"/>
                <a:cs typeface="+mn-cs"/>
              </a:defRPr>
            </a:lvl2pPr>
            <a:lvl3pPr marL="614363" indent="-274638" algn="l" defTabSz="895350" rtl="0" eaLnBrk="1" fontAlgn="base" hangingPunct="1">
              <a:spcBef>
                <a:spcPct val="0"/>
              </a:spcBef>
              <a:spcAft>
                <a:spcPct val="0"/>
              </a:spcAft>
              <a:buClr>
                <a:srgbClr val="858585"/>
              </a:buClr>
              <a:buSzPct val="125000"/>
              <a:buFontTx/>
              <a:buChar char="–"/>
              <a:defRPr lang="en-US" sz="1800" b="0" i="0" kern="1200" baseline="0" dirty="0" smtClean="0">
                <a:solidFill>
                  <a:srgbClr val="858585"/>
                </a:solidFill>
                <a:latin typeface="Arial Regular" charset="0"/>
                <a:ea typeface="+mn-ea"/>
                <a:cs typeface="+mn-cs"/>
              </a:defRPr>
            </a:lvl3pPr>
            <a:lvl4pPr marL="976313" indent="-174625"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aseline="0" dirty="0">
                <a:solidFill>
                  <a:srgbClr val="858585"/>
                </a:solidFill>
                <a:latin typeface="+mn-lt"/>
              </a:defRPr>
            </a:lvl4pPr>
            <a:lvl5pPr marL="841825" indent="0" algn="l" defTabSz="895350" rtl="0" eaLnBrk="1" fontAlgn="base" hangingPunct="1">
              <a:spcBef>
                <a:spcPct val="0"/>
              </a:spcBef>
              <a:spcAft>
                <a:spcPct val="0"/>
              </a:spcAft>
              <a:buClr>
                <a:schemeClr val="tx2"/>
              </a:buClr>
              <a:buSzPct val="70000"/>
              <a:buFont typeface="Arial" charset="0"/>
              <a:buNone/>
              <a:defRPr lang="en-US" sz="1400" baseline="0" dirty="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9pPr>
          </a:lstStyle>
          <a:p>
            <a:endParaRPr lang="en-US" sz="1400" dirty="0">
              <a:latin typeface="DIN Pro" panose="020B0504020201010104" pitchFamily="34" charset="0"/>
              <a:sym typeface="Arial Regular"/>
            </a:endParaRPr>
          </a:p>
        </p:txBody>
      </p:sp>
      <p:sp>
        <p:nvSpPr>
          <p:cNvPr id="104" name="Text Placeholder 2">
            <a:extLst>
              <a:ext uri="{FF2B5EF4-FFF2-40B4-BE49-F238E27FC236}">
                <a16:creationId xmlns:a16="http://schemas.microsoft.com/office/drawing/2014/main" id="{F28CFB88-D186-4410-A8BA-FF9A0EE6B186}"/>
              </a:ext>
            </a:extLst>
          </p:cNvPr>
          <p:cNvSpPr>
            <a:spLocks noGrp="1"/>
          </p:cNvSpPr>
          <p:nvPr>
            <p:custDataLst>
              <p:tags r:id="rId42"/>
            </p:custDataLst>
          </p:nvPr>
        </p:nvSpPr>
        <p:spPr bwMode="auto">
          <a:xfrm>
            <a:off x="7026275" y="5254625"/>
            <a:ext cx="1031875" cy="304800"/>
          </a:xfrm>
          <a:prstGeom prst="homePlate">
            <a:avLst>
              <a:gd name="adj" fmla="val 18229"/>
            </a:avLst>
          </a:prstGeom>
          <a:solidFill>
            <a:srgbClr val="C5C5C5"/>
          </a:solidFill>
          <a:ln w="9525" algn="ctr">
            <a:solidFill>
              <a:schemeClr val="tx1"/>
            </a:solidFill>
          </a:ln>
        </p:spPr>
        <p:txBody>
          <a:bodyPr vert="horz" wrap="none" lIns="90488" tIns="45720" rIns="0" bIns="45720" numCol="1" spcCol="0" rtlCol="0" anchor="ctr" anchorCtr="0">
            <a:noAutofit/>
          </a:bodyPr>
          <a:lstStyle>
            <a:lvl1pPr marL="0" indent="0" algn="l" defTabSz="914400" rtl="0" eaLnBrk="1" fontAlgn="base" latinLnBrk="0" hangingPunct="1">
              <a:spcBef>
                <a:spcPct val="0"/>
              </a:spcBef>
              <a:spcAft>
                <a:spcPct val="0"/>
              </a:spcAft>
              <a:buClr>
                <a:srgbClr val="858585"/>
              </a:buClr>
              <a:buSzPct val="125000"/>
              <a:buFont typeface="Arial" panose="020B0604020202020204" pitchFamily="34" charset="0"/>
              <a:buNone/>
              <a:defRPr lang="x-none" sz="1800" b="0" i="0" kern="1200" baseline="0" dirty="0">
                <a:solidFill>
                  <a:srgbClr val="858585"/>
                </a:solidFill>
                <a:latin typeface="Arial Regular" charset="0"/>
                <a:ea typeface="+mn-ea"/>
                <a:cs typeface="+mn-cs"/>
              </a:defRPr>
            </a:lvl1pPr>
            <a:lvl2pPr marL="285750" indent="-285750"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0" i="0" kern="1200" baseline="0" dirty="0" smtClean="0">
                <a:solidFill>
                  <a:srgbClr val="858585"/>
                </a:solidFill>
                <a:latin typeface="Arial Regular" charset="0"/>
                <a:ea typeface="+mn-ea"/>
                <a:cs typeface="+mn-cs"/>
              </a:defRPr>
            </a:lvl2pPr>
            <a:lvl3pPr marL="614363" indent="-274638" algn="l" defTabSz="895350" rtl="0" eaLnBrk="1" fontAlgn="base" hangingPunct="1">
              <a:spcBef>
                <a:spcPct val="0"/>
              </a:spcBef>
              <a:spcAft>
                <a:spcPct val="0"/>
              </a:spcAft>
              <a:buClr>
                <a:srgbClr val="858585"/>
              </a:buClr>
              <a:buSzPct val="125000"/>
              <a:buFontTx/>
              <a:buChar char="–"/>
              <a:defRPr lang="en-US" sz="1800" b="0" i="0" kern="1200" baseline="0" dirty="0" smtClean="0">
                <a:solidFill>
                  <a:srgbClr val="858585"/>
                </a:solidFill>
                <a:latin typeface="Arial Regular" charset="0"/>
                <a:ea typeface="+mn-ea"/>
                <a:cs typeface="+mn-cs"/>
              </a:defRPr>
            </a:lvl3pPr>
            <a:lvl4pPr marL="976313" indent="-174625"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aseline="0" dirty="0">
                <a:solidFill>
                  <a:srgbClr val="858585"/>
                </a:solidFill>
                <a:latin typeface="+mn-lt"/>
              </a:defRPr>
            </a:lvl4pPr>
            <a:lvl5pPr marL="841825" indent="0" algn="l" defTabSz="895350" rtl="0" eaLnBrk="1" fontAlgn="base" hangingPunct="1">
              <a:spcBef>
                <a:spcPct val="0"/>
              </a:spcBef>
              <a:spcAft>
                <a:spcPct val="0"/>
              </a:spcAft>
              <a:buClr>
                <a:schemeClr val="tx2"/>
              </a:buClr>
              <a:buSzPct val="70000"/>
              <a:buFont typeface="Arial" charset="0"/>
              <a:buNone/>
              <a:defRPr lang="en-US" sz="1400" baseline="0" dirty="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9pPr>
          </a:lstStyle>
          <a:p>
            <a:endParaRPr lang="en-US" sz="1400" dirty="0">
              <a:latin typeface="DIN Pro" panose="020B0504020201010104" pitchFamily="34" charset="0"/>
              <a:sym typeface="Arial Regular"/>
            </a:endParaRPr>
          </a:p>
        </p:txBody>
      </p:sp>
      <p:sp>
        <p:nvSpPr>
          <p:cNvPr id="99" name="Text Placeholder 2">
            <a:extLst>
              <a:ext uri="{FF2B5EF4-FFF2-40B4-BE49-F238E27FC236}">
                <a16:creationId xmlns:a16="http://schemas.microsoft.com/office/drawing/2014/main" id="{6A66E216-79FA-43C5-AFCB-584A81DF960E}"/>
              </a:ext>
            </a:extLst>
          </p:cNvPr>
          <p:cNvSpPr>
            <a:spLocks noGrp="1"/>
          </p:cNvSpPr>
          <p:nvPr>
            <p:custDataLst>
              <p:tags r:id="rId43"/>
            </p:custDataLst>
          </p:nvPr>
        </p:nvSpPr>
        <p:spPr bwMode="auto">
          <a:xfrm>
            <a:off x="3409950" y="1476375"/>
            <a:ext cx="1033463" cy="304800"/>
          </a:xfrm>
          <a:prstGeom prst="homePlate">
            <a:avLst>
              <a:gd name="adj" fmla="val 18229"/>
            </a:avLst>
          </a:prstGeom>
          <a:solidFill>
            <a:srgbClr val="C5C5C5"/>
          </a:solidFill>
          <a:ln w="9525" algn="ctr">
            <a:solidFill>
              <a:schemeClr val="tx1"/>
            </a:solidFill>
          </a:ln>
        </p:spPr>
        <p:txBody>
          <a:bodyPr vert="horz" wrap="none" lIns="90488" tIns="45720" rIns="0" bIns="45720" numCol="1" spcCol="0" rtlCol="0" anchor="ctr" anchorCtr="0">
            <a:noAutofit/>
          </a:bodyPr>
          <a:lstStyle>
            <a:lvl1pPr marL="0" indent="0" algn="l" defTabSz="914400" rtl="0" eaLnBrk="1" fontAlgn="base" latinLnBrk="0" hangingPunct="1">
              <a:spcBef>
                <a:spcPct val="0"/>
              </a:spcBef>
              <a:spcAft>
                <a:spcPct val="0"/>
              </a:spcAft>
              <a:buClr>
                <a:srgbClr val="858585"/>
              </a:buClr>
              <a:buSzPct val="125000"/>
              <a:buFont typeface="Arial" panose="020B0604020202020204" pitchFamily="34" charset="0"/>
              <a:buNone/>
              <a:defRPr lang="x-none" sz="1800" b="0" i="0" kern="1200" baseline="0" dirty="0">
                <a:solidFill>
                  <a:srgbClr val="858585"/>
                </a:solidFill>
                <a:latin typeface="Arial Regular" charset="0"/>
                <a:ea typeface="+mn-ea"/>
                <a:cs typeface="+mn-cs"/>
              </a:defRPr>
            </a:lvl1pPr>
            <a:lvl2pPr marL="285750" indent="-285750"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0" i="0" kern="1200" baseline="0" dirty="0" smtClean="0">
                <a:solidFill>
                  <a:srgbClr val="858585"/>
                </a:solidFill>
                <a:latin typeface="Arial Regular" charset="0"/>
                <a:ea typeface="+mn-ea"/>
                <a:cs typeface="+mn-cs"/>
              </a:defRPr>
            </a:lvl2pPr>
            <a:lvl3pPr marL="614363" indent="-274638" algn="l" defTabSz="895350" rtl="0" eaLnBrk="1" fontAlgn="base" hangingPunct="1">
              <a:spcBef>
                <a:spcPct val="0"/>
              </a:spcBef>
              <a:spcAft>
                <a:spcPct val="0"/>
              </a:spcAft>
              <a:buClr>
                <a:srgbClr val="858585"/>
              </a:buClr>
              <a:buSzPct val="125000"/>
              <a:buFontTx/>
              <a:buChar char="–"/>
              <a:defRPr lang="en-US" sz="1800" b="0" i="0" kern="1200" baseline="0" dirty="0" smtClean="0">
                <a:solidFill>
                  <a:srgbClr val="858585"/>
                </a:solidFill>
                <a:latin typeface="Arial Regular" charset="0"/>
                <a:ea typeface="+mn-ea"/>
                <a:cs typeface="+mn-cs"/>
              </a:defRPr>
            </a:lvl3pPr>
            <a:lvl4pPr marL="976313" indent="-174625"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aseline="0" dirty="0">
                <a:solidFill>
                  <a:srgbClr val="858585"/>
                </a:solidFill>
                <a:latin typeface="+mn-lt"/>
              </a:defRPr>
            </a:lvl4pPr>
            <a:lvl5pPr marL="841825" indent="0" algn="l" defTabSz="895350" rtl="0" eaLnBrk="1" fontAlgn="base" hangingPunct="1">
              <a:spcBef>
                <a:spcPct val="0"/>
              </a:spcBef>
              <a:spcAft>
                <a:spcPct val="0"/>
              </a:spcAft>
              <a:buClr>
                <a:schemeClr val="tx2"/>
              </a:buClr>
              <a:buSzPct val="70000"/>
              <a:buFont typeface="Arial" charset="0"/>
              <a:buNone/>
              <a:defRPr lang="en-US" sz="1400" baseline="0" dirty="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9pPr>
          </a:lstStyle>
          <a:p>
            <a:endParaRPr lang="en-US" sz="1400" dirty="0">
              <a:latin typeface="DIN Pro" panose="020B0504020201010104" pitchFamily="34" charset="0"/>
              <a:sym typeface="Arial Regular"/>
            </a:endParaRPr>
          </a:p>
        </p:txBody>
      </p:sp>
      <p:sp>
        <p:nvSpPr>
          <p:cNvPr id="105" name="Text Placeholder 2">
            <a:extLst>
              <a:ext uri="{FF2B5EF4-FFF2-40B4-BE49-F238E27FC236}">
                <a16:creationId xmlns:a16="http://schemas.microsoft.com/office/drawing/2014/main" id="{35594135-70C3-4A13-8B89-52D37CB86E4F}"/>
              </a:ext>
            </a:extLst>
          </p:cNvPr>
          <p:cNvSpPr>
            <a:spLocks noGrp="1"/>
          </p:cNvSpPr>
          <p:nvPr>
            <p:custDataLst>
              <p:tags r:id="rId44"/>
            </p:custDataLst>
          </p:nvPr>
        </p:nvSpPr>
        <p:spPr bwMode="auto">
          <a:xfrm>
            <a:off x="8058150" y="5618163"/>
            <a:ext cx="1550988" cy="304800"/>
          </a:xfrm>
          <a:prstGeom prst="homePlate">
            <a:avLst>
              <a:gd name="adj" fmla="val 18229"/>
            </a:avLst>
          </a:prstGeom>
          <a:solidFill>
            <a:srgbClr val="C5C5C5"/>
          </a:solidFill>
          <a:ln w="9525" algn="ctr">
            <a:solidFill>
              <a:schemeClr val="tx1"/>
            </a:solidFill>
          </a:ln>
        </p:spPr>
        <p:txBody>
          <a:bodyPr vert="horz" wrap="none" lIns="90488" tIns="45720" rIns="0" bIns="45720" numCol="1" spcCol="0" rtlCol="0" anchor="ctr" anchorCtr="0">
            <a:noAutofit/>
          </a:bodyPr>
          <a:lstStyle>
            <a:lvl1pPr marL="0" indent="0" algn="l" defTabSz="914400" rtl="0" eaLnBrk="1" fontAlgn="base" latinLnBrk="0" hangingPunct="1">
              <a:spcBef>
                <a:spcPct val="0"/>
              </a:spcBef>
              <a:spcAft>
                <a:spcPct val="0"/>
              </a:spcAft>
              <a:buClr>
                <a:srgbClr val="858585"/>
              </a:buClr>
              <a:buSzPct val="125000"/>
              <a:buFont typeface="Arial" panose="020B0604020202020204" pitchFamily="34" charset="0"/>
              <a:buNone/>
              <a:defRPr lang="x-none" sz="1800" b="0" i="0" kern="1200" baseline="0" dirty="0">
                <a:solidFill>
                  <a:srgbClr val="858585"/>
                </a:solidFill>
                <a:latin typeface="Arial Regular" charset="0"/>
                <a:ea typeface="+mn-ea"/>
                <a:cs typeface="+mn-cs"/>
              </a:defRPr>
            </a:lvl1pPr>
            <a:lvl2pPr marL="285750" indent="-285750"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0" i="0" kern="1200" baseline="0" dirty="0" smtClean="0">
                <a:solidFill>
                  <a:srgbClr val="858585"/>
                </a:solidFill>
                <a:latin typeface="Arial Regular" charset="0"/>
                <a:ea typeface="+mn-ea"/>
                <a:cs typeface="+mn-cs"/>
              </a:defRPr>
            </a:lvl2pPr>
            <a:lvl3pPr marL="614363" indent="-274638" algn="l" defTabSz="895350" rtl="0" eaLnBrk="1" fontAlgn="base" hangingPunct="1">
              <a:spcBef>
                <a:spcPct val="0"/>
              </a:spcBef>
              <a:spcAft>
                <a:spcPct val="0"/>
              </a:spcAft>
              <a:buClr>
                <a:srgbClr val="858585"/>
              </a:buClr>
              <a:buSzPct val="125000"/>
              <a:buFontTx/>
              <a:buChar char="–"/>
              <a:defRPr lang="en-US" sz="1800" b="0" i="0" kern="1200" baseline="0" dirty="0" smtClean="0">
                <a:solidFill>
                  <a:srgbClr val="858585"/>
                </a:solidFill>
                <a:latin typeface="Arial Regular" charset="0"/>
                <a:ea typeface="+mn-ea"/>
                <a:cs typeface="+mn-cs"/>
              </a:defRPr>
            </a:lvl3pPr>
            <a:lvl4pPr marL="976313" indent="-174625"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aseline="0" dirty="0">
                <a:solidFill>
                  <a:srgbClr val="858585"/>
                </a:solidFill>
                <a:latin typeface="+mn-lt"/>
              </a:defRPr>
            </a:lvl4pPr>
            <a:lvl5pPr marL="841825" indent="0" algn="l" defTabSz="895350" rtl="0" eaLnBrk="1" fontAlgn="base" hangingPunct="1">
              <a:spcBef>
                <a:spcPct val="0"/>
              </a:spcBef>
              <a:spcAft>
                <a:spcPct val="0"/>
              </a:spcAft>
              <a:buClr>
                <a:schemeClr val="tx2"/>
              </a:buClr>
              <a:buSzPct val="70000"/>
              <a:buFont typeface="Arial" charset="0"/>
              <a:buNone/>
              <a:defRPr lang="en-US" sz="1400" baseline="0" dirty="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9pPr>
          </a:lstStyle>
          <a:p>
            <a:endParaRPr lang="en-US" sz="1400" dirty="0">
              <a:latin typeface="DIN Pro" panose="020B0504020201010104" pitchFamily="34" charset="0"/>
              <a:sym typeface="Arial Regular"/>
            </a:endParaRPr>
          </a:p>
        </p:txBody>
      </p:sp>
      <p:sp>
        <p:nvSpPr>
          <p:cNvPr id="73" name="Text Placeholder 2">
            <a:extLst>
              <a:ext uri="{FF2B5EF4-FFF2-40B4-BE49-F238E27FC236}">
                <a16:creationId xmlns:a16="http://schemas.microsoft.com/office/drawing/2014/main" id="{4F4A9244-E9CF-4D92-A159-E3E035B61020}"/>
              </a:ext>
            </a:extLst>
          </p:cNvPr>
          <p:cNvSpPr>
            <a:spLocks noGrp="1"/>
          </p:cNvSpPr>
          <p:nvPr>
            <p:custDataLst>
              <p:tags r:id="rId45"/>
            </p:custDataLst>
          </p:nvPr>
        </p:nvSpPr>
        <p:spPr bwMode="auto">
          <a:xfrm>
            <a:off x="3409950" y="2201863"/>
            <a:ext cx="1033463" cy="304800"/>
          </a:xfrm>
          <a:prstGeom prst="homePlate">
            <a:avLst>
              <a:gd name="adj" fmla="val 18229"/>
            </a:avLst>
          </a:prstGeom>
          <a:solidFill>
            <a:srgbClr val="C5C5C5"/>
          </a:solidFill>
          <a:ln w="9525" algn="ctr">
            <a:solidFill>
              <a:schemeClr val="tx1"/>
            </a:solidFill>
          </a:ln>
        </p:spPr>
        <p:txBody>
          <a:bodyPr vert="horz" wrap="none" lIns="90488" tIns="45720" rIns="0" bIns="45720" numCol="1" spcCol="0" rtlCol="0" anchor="ctr" anchorCtr="0">
            <a:noAutofit/>
          </a:bodyPr>
          <a:lstStyle>
            <a:lvl1pPr marL="0" indent="0" algn="l" defTabSz="914400" rtl="0" eaLnBrk="1" fontAlgn="base" latinLnBrk="0" hangingPunct="1">
              <a:spcBef>
                <a:spcPct val="0"/>
              </a:spcBef>
              <a:spcAft>
                <a:spcPct val="0"/>
              </a:spcAft>
              <a:buClr>
                <a:srgbClr val="858585"/>
              </a:buClr>
              <a:buSzPct val="125000"/>
              <a:buFont typeface="Arial" panose="020B0604020202020204" pitchFamily="34" charset="0"/>
              <a:buNone/>
              <a:defRPr lang="x-none" sz="1800" b="0" i="0" kern="1200" baseline="0" dirty="0">
                <a:solidFill>
                  <a:srgbClr val="858585"/>
                </a:solidFill>
                <a:latin typeface="Arial Regular" charset="0"/>
                <a:ea typeface="+mn-ea"/>
                <a:cs typeface="+mn-cs"/>
              </a:defRPr>
            </a:lvl1pPr>
            <a:lvl2pPr marL="285750" indent="-285750"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0" i="0" kern="1200" baseline="0" dirty="0" smtClean="0">
                <a:solidFill>
                  <a:srgbClr val="858585"/>
                </a:solidFill>
                <a:latin typeface="Arial Regular" charset="0"/>
                <a:ea typeface="+mn-ea"/>
                <a:cs typeface="+mn-cs"/>
              </a:defRPr>
            </a:lvl2pPr>
            <a:lvl3pPr marL="614363" indent="-274638" algn="l" defTabSz="895350" rtl="0" eaLnBrk="1" fontAlgn="base" hangingPunct="1">
              <a:spcBef>
                <a:spcPct val="0"/>
              </a:spcBef>
              <a:spcAft>
                <a:spcPct val="0"/>
              </a:spcAft>
              <a:buClr>
                <a:srgbClr val="858585"/>
              </a:buClr>
              <a:buSzPct val="125000"/>
              <a:buFontTx/>
              <a:buChar char="–"/>
              <a:defRPr lang="en-US" sz="1800" b="0" i="0" kern="1200" baseline="0" dirty="0" smtClean="0">
                <a:solidFill>
                  <a:srgbClr val="858585"/>
                </a:solidFill>
                <a:latin typeface="Arial Regular" charset="0"/>
                <a:ea typeface="+mn-ea"/>
                <a:cs typeface="+mn-cs"/>
              </a:defRPr>
            </a:lvl3pPr>
            <a:lvl4pPr marL="976313" indent="-174625"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aseline="0" dirty="0">
                <a:solidFill>
                  <a:srgbClr val="858585"/>
                </a:solidFill>
                <a:latin typeface="+mn-lt"/>
              </a:defRPr>
            </a:lvl4pPr>
            <a:lvl5pPr marL="841825" indent="0" algn="l" defTabSz="895350" rtl="0" eaLnBrk="1" fontAlgn="base" hangingPunct="1">
              <a:spcBef>
                <a:spcPct val="0"/>
              </a:spcBef>
              <a:spcAft>
                <a:spcPct val="0"/>
              </a:spcAft>
              <a:buClr>
                <a:schemeClr val="tx2"/>
              </a:buClr>
              <a:buSzPct val="70000"/>
              <a:buFont typeface="Arial" charset="0"/>
              <a:buNone/>
              <a:defRPr lang="en-US" sz="1400" baseline="0" dirty="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9pPr>
          </a:lstStyle>
          <a:p>
            <a:endParaRPr lang="en-US" sz="1400" dirty="0">
              <a:latin typeface="DIN Pro" panose="020B0504020201010104" pitchFamily="34" charset="0"/>
              <a:sym typeface="Arial Regular"/>
            </a:endParaRPr>
          </a:p>
        </p:txBody>
      </p:sp>
      <p:sp>
        <p:nvSpPr>
          <p:cNvPr id="97" name="Text Placeholder 2">
            <a:extLst>
              <a:ext uri="{FF2B5EF4-FFF2-40B4-BE49-F238E27FC236}">
                <a16:creationId xmlns:a16="http://schemas.microsoft.com/office/drawing/2014/main" id="{92F4503C-D550-436D-A5E5-BF3D5CCEA1EF}"/>
              </a:ext>
            </a:extLst>
          </p:cNvPr>
          <p:cNvSpPr>
            <a:spLocks noGrp="1"/>
          </p:cNvSpPr>
          <p:nvPr>
            <p:custDataLst>
              <p:tags r:id="rId46"/>
            </p:custDataLst>
          </p:nvPr>
        </p:nvSpPr>
        <p:spPr bwMode="auto">
          <a:xfrm>
            <a:off x="3925888" y="2565400"/>
            <a:ext cx="517525" cy="304800"/>
          </a:xfrm>
          <a:prstGeom prst="homePlate">
            <a:avLst>
              <a:gd name="adj" fmla="val 18229"/>
            </a:avLst>
          </a:prstGeom>
          <a:solidFill>
            <a:srgbClr val="C5C5C5"/>
          </a:solidFill>
          <a:ln w="9525" algn="ctr">
            <a:solidFill>
              <a:schemeClr val="tx1"/>
            </a:solidFill>
          </a:ln>
        </p:spPr>
        <p:txBody>
          <a:bodyPr vert="horz" wrap="none" lIns="90488" tIns="45720" rIns="0" bIns="45720" numCol="1" spcCol="0" rtlCol="0" anchor="ctr" anchorCtr="0">
            <a:noAutofit/>
          </a:bodyPr>
          <a:lstStyle>
            <a:lvl1pPr marL="0" indent="0" algn="l" defTabSz="914400" rtl="0" eaLnBrk="1" fontAlgn="base" latinLnBrk="0" hangingPunct="1">
              <a:spcBef>
                <a:spcPct val="0"/>
              </a:spcBef>
              <a:spcAft>
                <a:spcPct val="0"/>
              </a:spcAft>
              <a:buClr>
                <a:srgbClr val="858585"/>
              </a:buClr>
              <a:buSzPct val="125000"/>
              <a:buFont typeface="Arial" panose="020B0604020202020204" pitchFamily="34" charset="0"/>
              <a:buNone/>
              <a:defRPr lang="x-none" sz="1800" b="0" i="0" kern="1200" baseline="0" dirty="0">
                <a:solidFill>
                  <a:srgbClr val="858585"/>
                </a:solidFill>
                <a:latin typeface="Arial Regular" charset="0"/>
                <a:ea typeface="+mn-ea"/>
                <a:cs typeface="+mn-cs"/>
              </a:defRPr>
            </a:lvl1pPr>
            <a:lvl2pPr marL="285750" indent="-285750"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0" i="0" kern="1200" baseline="0" dirty="0" smtClean="0">
                <a:solidFill>
                  <a:srgbClr val="858585"/>
                </a:solidFill>
                <a:latin typeface="Arial Regular" charset="0"/>
                <a:ea typeface="+mn-ea"/>
                <a:cs typeface="+mn-cs"/>
              </a:defRPr>
            </a:lvl2pPr>
            <a:lvl3pPr marL="614363" indent="-274638" algn="l" defTabSz="895350" rtl="0" eaLnBrk="1" fontAlgn="base" hangingPunct="1">
              <a:spcBef>
                <a:spcPct val="0"/>
              </a:spcBef>
              <a:spcAft>
                <a:spcPct val="0"/>
              </a:spcAft>
              <a:buClr>
                <a:srgbClr val="858585"/>
              </a:buClr>
              <a:buSzPct val="125000"/>
              <a:buFontTx/>
              <a:buChar char="–"/>
              <a:defRPr lang="en-US" sz="1800" b="0" i="0" kern="1200" baseline="0" dirty="0" smtClean="0">
                <a:solidFill>
                  <a:srgbClr val="858585"/>
                </a:solidFill>
                <a:latin typeface="Arial Regular" charset="0"/>
                <a:ea typeface="+mn-ea"/>
                <a:cs typeface="+mn-cs"/>
              </a:defRPr>
            </a:lvl3pPr>
            <a:lvl4pPr marL="976313" indent="-174625"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aseline="0" dirty="0">
                <a:solidFill>
                  <a:srgbClr val="858585"/>
                </a:solidFill>
                <a:latin typeface="+mn-lt"/>
              </a:defRPr>
            </a:lvl4pPr>
            <a:lvl5pPr marL="841825" indent="0" algn="l" defTabSz="895350" rtl="0" eaLnBrk="1" fontAlgn="base" hangingPunct="1">
              <a:spcBef>
                <a:spcPct val="0"/>
              </a:spcBef>
              <a:spcAft>
                <a:spcPct val="0"/>
              </a:spcAft>
              <a:buClr>
                <a:schemeClr val="tx2"/>
              </a:buClr>
              <a:buSzPct val="70000"/>
              <a:buFont typeface="Arial" charset="0"/>
              <a:buNone/>
              <a:defRPr lang="en-US" sz="1400" baseline="0" dirty="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9pPr>
          </a:lstStyle>
          <a:p>
            <a:endParaRPr lang="en-US" sz="1400" dirty="0">
              <a:latin typeface="DIN Pro" panose="020B0504020201010104" pitchFamily="34" charset="0"/>
              <a:sym typeface="Arial Regular"/>
            </a:endParaRPr>
          </a:p>
        </p:txBody>
      </p:sp>
      <p:sp>
        <p:nvSpPr>
          <p:cNvPr id="79" name="Text Placeholder 2">
            <a:extLst>
              <a:ext uri="{FF2B5EF4-FFF2-40B4-BE49-F238E27FC236}">
                <a16:creationId xmlns:a16="http://schemas.microsoft.com/office/drawing/2014/main" id="{0E89371F-2C60-45D6-B897-D8B01CFF481F}"/>
              </a:ext>
            </a:extLst>
          </p:cNvPr>
          <p:cNvSpPr>
            <a:spLocks noGrp="1"/>
          </p:cNvSpPr>
          <p:nvPr>
            <p:custDataLst>
              <p:tags r:id="rId47"/>
            </p:custDataLst>
          </p:nvPr>
        </p:nvSpPr>
        <p:spPr bwMode="auto">
          <a:xfrm>
            <a:off x="4443413" y="3365500"/>
            <a:ext cx="5165725" cy="304800"/>
          </a:xfrm>
          <a:prstGeom prst="homePlate">
            <a:avLst>
              <a:gd name="adj" fmla="val 18229"/>
            </a:avLst>
          </a:prstGeom>
          <a:solidFill>
            <a:srgbClr val="C5C5C5"/>
          </a:solidFill>
          <a:ln w="9525" algn="ctr">
            <a:solidFill>
              <a:schemeClr val="tx1"/>
            </a:solidFill>
          </a:ln>
        </p:spPr>
        <p:txBody>
          <a:bodyPr vert="horz" wrap="none" lIns="90488" tIns="45720" rIns="0" bIns="45720" numCol="1" spcCol="0" rtlCol="0" anchor="ctr" anchorCtr="0">
            <a:noAutofit/>
          </a:bodyPr>
          <a:lstStyle>
            <a:lvl1pPr marL="0" indent="0" algn="l" defTabSz="914400" rtl="0" eaLnBrk="1" fontAlgn="base" latinLnBrk="0" hangingPunct="1">
              <a:spcBef>
                <a:spcPct val="0"/>
              </a:spcBef>
              <a:spcAft>
                <a:spcPct val="0"/>
              </a:spcAft>
              <a:buClr>
                <a:srgbClr val="858585"/>
              </a:buClr>
              <a:buSzPct val="125000"/>
              <a:buFont typeface="Arial" panose="020B0604020202020204" pitchFamily="34" charset="0"/>
              <a:buNone/>
              <a:defRPr lang="x-none" sz="1800" b="0" i="0" kern="1200" baseline="0" dirty="0">
                <a:solidFill>
                  <a:srgbClr val="858585"/>
                </a:solidFill>
                <a:latin typeface="Arial Regular" charset="0"/>
                <a:ea typeface="+mn-ea"/>
                <a:cs typeface="+mn-cs"/>
              </a:defRPr>
            </a:lvl1pPr>
            <a:lvl2pPr marL="285750" indent="-285750"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0" i="0" kern="1200" baseline="0" dirty="0" smtClean="0">
                <a:solidFill>
                  <a:srgbClr val="858585"/>
                </a:solidFill>
                <a:latin typeface="Arial Regular" charset="0"/>
                <a:ea typeface="+mn-ea"/>
                <a:cs typeface="+mn-cs"/>
              </a:defRPr>
            </a:lvl2pPr>
            <a:lvl3pPr marL="614363" indent="-274638" algn="l" defTabSz="895350" rtl="0" eaLnBrk="1" fontAlgn="base" hangingPunct="1">
              <a:spcBef>
                <a:spcPct val="0"/>
              </a:spcBef>
              <a:spcAft>
                <a:spcPct val="0"/>
              </a:spcAft>
              <a:buClr>
                <a:srgbClr val="858585"/>
              </a:buClr>
              <a:buSzPct val="125000"/>
              <a:buFontTx/>
              <a:buChar char="–"/>
              <a:defRPr lang="en-US" sz="1800" b="0" i="0" kern="1200" baseline="0" dirty="0" smtClean="0">
                <a:solidFill>
                  <a:srgbClr val="858585"/>
                </a:solidFill>
                <a:latin typeface="Arial Regular" charset="0"/>
                <a:ea typeface="+mn-ea"/>
                <a:cs typeface="+mn-cs"/>
              </a:defRPr>
            </a:lvl3pPr>
            <a:lvl4pPr marL="976313" indent="-174625"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aseline="0" dirty="0">
                <a:solidFill>
                  <a:srgbClr val="858585"/>
                </a:solidFill>
                <a:latin typeface="+mn-lt"/>
              </a:defRPr>
            </a:lvl4pPr>
            <a:lvl5pPr marL="841825" indent="0" algn="l" defTabSz="895350" rtl="0" eaLnBrk="1" fontAlgn="base" hangingPunct="1">
              <a:spcBef>
                <a:spcPct val="0"/>
              </a:spcBef>
              <a:spcAft>
                <a:spcPct val="0"/>
              </a:spcAft>
              <a:buClr>
                <a:schemeClr val="tx2"/>
              </a:buClr>
              <a:buSzPct val="70000"/>
              <a:buFont typeface="Arial" charset="0"/>
              <a:buNone/>
              <a:defRPr lang="en-US" sz="1400" baseline="0" dirty="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9pPr>
          </a:lstStyle>
          <a:p>
            <a:endParaRPr lang="en-US" sz="1400" dirty="0">
              <a:latin typeface="DIN Pro" panose="020B0504020201010104"/>
              <a:sym typeface="DIN Pro" panose="020B0504020201010104"/>
            </a:endParaRPr>
          </a:p>
        </p:txBody>
      </p:sp>
      <p:sp>
        <p:nvSpPr>
          <p:cNvPr id="19" name="Diamond 18">
            <a:extLst>
              <a:ext uri="{FF2B5EF4-FFF2-40B4-BE49-F238E27FC236}">
                <a16:creationId xmlns:a16="http://schemas.microsoft.com/office/drawing/2014/main" id="{095BDB5E-13AB-4283-810C-8BBF66626DE5}"/>
              </a:ext>
            </a:extLst>
          </p:cNvPr>
          <p:cNvSpPr/>
          <p:nvPr>
            <p:custDataLst>
              <p:tags r:id="rId48"/>
            </p:custDataLst>
          </p:nvPr>
        </p:nvSpPr>
        <p:spPr bwMode="gray">
          <a:xfrm>
            <a:off x="8001000" y="4186238"/>
            <a:ext cx="114300" cy="114300"/>
          </a:xfrm>
          <a:prstGeom prst="diamond">
            <a:avLst/>
          </a:prstGeom>
          <a:solidFill>
            <a:srgbClr val="C00000"/>
          </a:solidFill>
          <a:ln w="9525" algn="ctr">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endParaRPr>
          </a:p>
        </p:txBody>
      </p:sp>
      <p:sp>
        <p:nvSpPr>
          <p:cNvPr id="18" name="Diamond 17">
            <a:extLst>
              <a:ext uri="{FF2B5EF4-FFF2-40B4-BE49-F238E27FC236}">
                <a16:creationId xmlns:a16="http://schemas.microsoft.com/office/drawing/2014/main" id="{B75CA66F-7426-4522-AAD1-11C0A5ED6BB6}"/>
              </a:ext>
            </a:extLst>
          </p:cNvPr>
          <p:cNvSpPr/>
          <p:nvPr>
            <p:custDataLst>
              <p:tags r:id="rId49"/>
            </p:custDataLst>
          </p:nvPr>
        </p:nvSpPr>
        <p:spPr bwMode="gray">
          <a:xfrm>
            <a:off x="5419725" y="3824288"/>
            <a:ext cx="114300" cy="114300"/>
          </a:xfrm>
          <a:prstGeom prst="diamond">
            <a:avLst/>
          </a:prstGeom>
          <a:solidFill>
            <a:srgbClr val="C00000"/>
          </a:solidFill>
          <a:ln w="9525" algn="ctr">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endParaRPr>
          </a:p>
        </p:txBody>
      </p:sp>
      <p:sp>
        <p:nvSpPr>
          <p:cNvPr id="20" name="Diamond 19">
            <a:extLst>
              <a:ext uri="{FF2B5EF4-FFF2-40B4-BE49-F238E27FC236}">
                <a16:creationId xmlns:a16="http://schemas.microsoft.com/office/drawing/2014/main" id="{18DCB0FD-15A8-4190-B435-B778706376D9}"/>
              </a:ext>
            </a:extLst>
          </p:cNvPr>
          <p:cNvSpPr/>
          <p:nvPr>
            <p:custDataLst>
              <p:tags r:id="rId50"/>
            </p:custDataLst>
          </p:nvPr>
        </p:nvSpPr>
        <p:spPr bwMode="gray">
          <a:xfrm>
            <a:off x="8001000" y="4549775"/>
            <a:ext cx="114300" cy="114300"/>
          </a:xfrm>
          <a:prstGeom prst="diamond">
            <a:avLst/>
          </a:prstGeom>
          <a:solidFill>
            <a:srgbClr val="C00000"/>
          </a:solidFill>
          <a:ln w="9525" algn="ctr">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endParaRPr>
          </a:p>
        </p:txBody>
      </p:sp>
      <p:sp>
        <p:nvSpPr>
          <p:cNvPr id="21" name="Diamond 20">
            <a:extLst>
              <a:ext uri="{FF2B5EF4-FFF2-40B4-BE49-F238E27FC236}">
                <a16:creationId xmlns:a16="http://schemas.microsoft.com/office/drawing/2014/main" id="{35358F76-8265-42D2-A152-FC91CB6EBCFC}"/>
              </a:ext>
            </a:extLst>
          </p:cNvPr>
          <p:cNvSpPr/>
          <p:nvPr>
            <p:custDataLst>
              <p:tags r:id="rId51"/>
            </p:custDataLst>
          </p:nvPr>
        </p:nvSpPr>
        <p:spPr bwMode="gray">
          <a:xfrm>
            <a:off x="6451600" y="3460750"/>
            <a:ext cx="114300" cy="114300"/>
          </a:xfrm>
          <a:prstGeom prst="diamond">
            <a:avLst/>
          </a:prstGeom>
          <a:solidFill>
            <a:srgbClr val="C00000"/>
          </a:solidFill>
          <a:ln w="9525" algn="ctr">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endParaRPr>
          </a:p>
        </p:txBody>
      </p:sp>
      <p:sp>
        <p:nvSpPr>
          <p:cNvPr id="78" name="Text Placeholder 2">
            <a:extLst>
              <a:ext uri="{FF2B5EF4-FFF2-40B4-BE49-F238E27FC236}">
                <a16:creationId xmlns:a16="http://schemas.microsoft.com/office/drawing/2014/main" id="{F9947753-F78E-4932-8F12-3F281C5792B9}"/>
              </a:ext>
            </a:extLst>
          </p:cNvPr>
          <p:cNvSpPr>
            <a:spLocks noGrp="1"/>
          </p:cNvSpPr>
          <p:nvPr>
            <p:custDataLst>
              <p:tags r:id="rId52"/>
            </p:custDataLst>
          </p:nvPr>
        </p:nvSpPr>
        <p:spPr bwMode="auto">
          <a:xfrm>
            <a:off x="1628775" y="3411538"/>
            <a:ext cx="1709738" cy="2127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fontAlgn="base" latinLnBrk="0" hangingPunct="1">
              <a:spcBef>
                <a:spcPct val="0"/>
              </a:spcBef>
              <a:spcAft>
                <a:spcPct val="0"/>
              </a:spcAft>
              <a:buClr>
                <a:srgbClr val="858585"/>
              </a:buClr>
              <a:buSzPct val="125000"/>
              <a:buFont typeface="Arial" panose="020B0604020202020204" pitchFamily="34" charset="0"/>
              <a:buNone/>
              <a:defRPr lang="x-none" sz="1800" b="0" i="0" kern="1200" baseline="0" dirty="0">
                <a:solidFill>
                  <a:srgbClr val="858585"/>
                </a:solidFill>
                <a:latin typeface="Arial Regular" charset="0"/>
                <a:ea typeface="+mn-ea"/>
                <a:cs typeface="+mn-cs"/>
              </a:defRPr>
            </a:lvl1pPr>
            <a:lvl2pPr marL="285750" indent="-285750"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0" i="0" kern="1200" baseline="0" dirty="0" smtClean="0">
                <a:solidFill>
                  <a:srgbClr val="858585"/>
                </a:solidFill>
                <a:latin typeface="Arial Regular" charset="0"/>
                <a:ea typeface="+mn-ea"/>
                <a:cs typeface="+mn-cs"/>
              </a:defRPr>
            </a:lvl2pPr>
            <a:lvl3pPr marL="614363" indent="-274638" algn="l" defTabSz="895350" rtl="0" eaLnBrk="1" fontAlgn="base" hangingPunct="1">
              <a:spcBef>
                <a:spcPct val="0"/>
              </a:spcBef>
              <a:spcAft>
                <a:spcPct val="0"/>
              </a:spcAft>
              <a:buClr>
                <a:srgbClr val="858585"/>
              </a:buClr>
              <a:buSzPct val="125000"/>
              <a:buFontTx/>
              <a:buChar char="–"/>
              <a:defRPr lang="en-US" sz="1800" b="0" i="0" kern="1200" baseline="0" dirty="0" smtClean="0">
                <a:solidFill>
                  <a:srgbClr val="858585"/>
                </a:solidFill>
                <a:latin typeface="Arial Regular" charset="0"/>
                <a:ea typeface="+mn-ea"/>
                <a:cs typeface="+mn-cs"/>
              </a:defRPr>
            </a:lvl3pPr>
            <a:lvl4pPr marL="976313" indent="-174625"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aseline="0" dirty="0">
                <a:solidFill>
                  <a:srgbClr val="858585"/>
                </a:solidFill>
                <a:latin typeface="+mn-lt"/>
              </a:defRPr>
            </a:lvl4pPr>
            <a:lvl5pPr marL="841825" indent="0" algn="l" defTabSz="895350" rtl="0" eaLnBrk="1" fontAlgn="base" hangingPunct="1">
              <a:spcBef>
                <a:spcPct val="0"/>
              </a:spcBef>
              <a:spcAft>
                <a:spcPct val="0"/>
              </a:spcAft>
              <a:buClr>
                <a:schemeClr val="tx2"/>
              </a:buClr>
              <a:buSzPct val="70000"/>
              <a:buFont typeface="Arial" charset="0"/>
              <a:buNone/>
              <a:defRPr lang="en-US" sz="1400" baseline="0" dirty="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9pPr>
          </a:lstStyle>
          <a:p>
            <a:r>
              <a:rPr lang="en-US" altLang="en-US" sz="1400" dirty="0">
                <a:latin typeface="DIN Pro" panose="020B0504020201010104"/>
                <a:sym typeface="DIN Pro" panose="020B0504020201010104"/>
              </a:rPr>
              <a:t>End-to-end model track</a:t>
            </a:r>
            <a:endParaRPr lang="en-US" sz="1400" dirty="0">
              <a:latin typeface="DIN Pro" panose="020B0504020201010104"/>
              <a:sym typeface="DIN Pro" panose="020B0504020201010104"/>
            </a:endParaRPr>
          </a:p>
        </p:txBody>
      </p:sp>
      <p:sp>
        <p:nvSpPr>
          <p:cNvPr id="98" name="Text Placeholder 2">
            <a:extLst>
              <a:ext uri="{FF2B5EF4-FFF2-40B4-BE49-F238E27FC236}">
                <a16:creationId xmlns:a16="http://schemas.microsoft.com/office/drawing/2014/main" id="{80796622-F3CB-45C1-ABD8-003ACF8663DB}"/>
              </a:ext>
            </a:extLst>
          </p:cNvPr>
          <p:cNvSpPr>
            <a:spLocks noGrp="1"/>
          </p:cNvSpPr>
          <p:nvPr>
            <p:custDataLst>
              <p:tags r:id="rId53"/>
            </p:custDataLst>
          </p:nvPr>
        </p:nvSpPr>
        <p:spPr bwMode="auto">
          <a:xfrm>
            <a:off x="1628774" y="2973388"/>
            <a:ext cx="1276350" cy="2127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fontAlgn="base" latinLnBrk="0" hangingPunct="1">
              <a:spcBef>
                <a:spcPct val="0"/>
              </a:spcBef>
              <a:spcAft>
                <a:spcPct val="0"/>
              </a:spcAft>
              <a:buClr>
                <a:srgbClr val="858585"/>
              </a:buClr>
              <a:buSzPct val="125000"/>
              <a:buFont typeface="Arial" panose="020B0604020202020204" pitchFamily="34" charset="0"/>
              <a:buNone/>
              <a:defRPr lang="x-none" sz="1800" b="0" i="0" kern="1200" baseline="0" dirty="0">
                <a:solidFill>
                  <a:srgbClr val="858585"/>
                </a:solidFill>
                <a:latin typeface="Arial Regular" charset="0"/>
                <a:ea typeface="+mn-ea"/>
                <a:cs typeface="+mn-cs"/>
              </a:defRPr>
            </a:lvl1pPr>
            <a:lvl2pPr marL="285750" indent="-285750"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0" i="0" kern="1200" baseline="0" dirty="0" smtClean="0">
                <a:solidFill>
                  <a:srgbClr val="858585"/>
                </a:solidFill>
                <a:latin typeface="Arial Regular" charset="0"/>
                <a:ea typeface="+mn-ea"/>
                <a:cs typeface="+mn-cs"/>
              </a:defRPr>
            </a:lvl2pPr>
            <a:lvl3pPr marL="614363" indent="-274638" algn="l" defTabSz="895350" rtl="0" eaLnBrk="1" fontAlgn="base" hangingPunct="1">
              <a:spcBef>
                <a:spcPct val="0"/>
              </a:spcBef>
              <a:spcAft>
                <a:spcPct val="0"/>
              </a:spcAft>
              <a:buClr>
                <a:srgbClr val="858585"/>
              </a:buClr>
              <a:buSzPct val="125000"/>
              <a:buFontTx/>
              <a:buChar char="–"/>
              <a:defRPr lang="en-US" sz="1800" b="0" i="0" kern="1200" baseline="0" dirty="0" smtClean="0">
                <a:solidFill>
                  <a:srgbClr val="858585"/>
                </a:solidFill>
                <a:latin typeface="Arial Regular" charset="0"/>
                <a:ea typeface="+mn-ea"/>
                <a:cs typeface="+mn-cs"/>
              </a:defRPr>
            </a:lvl3pPr>
            <a:lvl4pPr marL="976313" indent="-174625"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aseline="0" dirty="0">
                <a:solidFill>
                  <a:srgbClr val="858585"/>
                </a:solidFill>
                <a:latin typeface="+mn-lt"/>
              </a:defRPr>
            </a:lvl4pPr>
            <a:lvl5pPr marL="841825" indent="0" algn="l" defTabSz="895350" rtl="0" eaLnBrk="1" fontAlgn="base" hangingPunct="1">
              <a:spcBef>
                <a:spcPct val="0"/>
              </a:spcBef>
              <a:spcAft>
                <a:spcPct val="0"/>
              </a:spcAft>
              <a:buClr>
                <a:schemeClr val="tx2"/>
              </a:buClr>
              <a:buSzPct val="70000"/>
              <a:buFont typeface="Arial" charset="0"/>
              <a:buNone/>
              <a:defRPr lang="en-US" sz="1400" baseline="0" dirty="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9pPr>
          </a:lstStyle>
          <a:p>
            <a:r>
              <a:rPr lang="en-US" altLang="en-US" sz="1400" dirty="0">
                <a:latin typeface="DIN Pro" panose="020B0504020201010104"/>
                <a:sym typeface="DIN Pro" panose="020B0504020201010104"/>
              </a:rPr>
              <a:t>Review and setup</a:t>
            </a:r>
            <a:endParaRPr lang="en-US" sz="1400" dirty="0">
              <a:latin typeface="DIN Pro" panose="020B0504020201010104"/>
              <a:sym typeface="DIN Pro" panose="020B0504020201010104"/>
            </a:endParaRPr>
          </a:p>
        </p:txBody>
      </p:sp>
      <p:sp>
        <p:nvSpPr>
          <p:cNvPr id="12" name="Text Placeholder 2">
            <a:extLst>
              <a:ext uri="{FF2B5EF4-FFF2-40B4-BE49-F238E27FC236}">
                <a16:creationId xmlns:a16="http://schemas.microsoft.com/office/drawing/2014/main" id="{6A66E216-79FA-43C5-AFCB-584A81DF960E}"/>
              </a:ext>
            </a:extLst>
          </p:cNvPr>
          <p:cNvSpPr>
            <a:spLocks noGrp="1"/>
          </p:cNvSpPr>
          <p:nvPr>
            <p:custDataLst>
              <p:tags r:id="rId54"/>
            </p:custDataLst>
          </p:nvPr>
        </p:nvSpPr>
        <p:spPr bwMode="auto">
          <a:xfrm>
            <a:off x="1628775" y="1173163"/>
            <a:ext cx="296863" cy="2127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b" anchorCtr="0">
            <a:noAutofit/>
          </a:bodyPr>
          <a:lstStyle>
            <a:lvl1pPr marL="0" indent="0" algn="l" defTabSz="914400" rtl="0" eaLnBrk="1" fontAlgn="base" latinLnBrk="0" hangingPunct="1">
              <a:spcBef>
                <a:spcPct val="0"/>
              </a:spcBef>
              <a:spcAft>
                <a:spcPct val="0"/>
              </a:spcAft>
              <a:buClr>
                <a:srgbClr val="858585"/>
              </a:buClr>
              <a:buSzPct val="125000"/>
              <a:buFont typeface="Arial" panose="020B0604020202020204" pitchFamily="34" charset="0"/>
              <a:buNone/>
              <a:defRPr lang="x-none" sz="1800" b="0" i="0" kern="1200" baseline="0" dirty="0">
                <a:solidFill>
                  <a:srgbClr val="858585"/>
                </a:solidFill>
                <a:latin typeface="Arial Regular" charset="0"/>
                <a:ea typeface="+mn-ea"/>
                <a:cs typeface="+mn-cs"/>
              </a:defRPr>
            </a:lvl1pPr>
            <a:lvl2pPr marL="285750" indent="-285750"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0" i="0" kern="1200" baseline="0" dirty="0" smtClean="0">
                <a:solidFill>
                  <a:srgbClr val="858585"/>
                </a:solidFill>
                <a:latin typeface="Arial Regular" charset="0"/>
                <a:ea typeface="+mn-ea"/>
                <a:cs typeface="+mn-cs"/>
              </a:defRPr>
            </a:lvl2pPr>
            <a:lvl3pPr marL="614363" indent="-274638" algn="l" defTabSz="895350" rtl="0" eaLnBrk="1" fontAlgn="base" hangingPunct="1">
              <a:spcBef>
                <a:spcPct val="0"/>
              </a:spcBef>
              <a:spcAft>
                <a:spcPct val="0"/>
              </a:spcAft>
              <a:buClr>
                <a:srgbClr val="858585"/>
              </a:buClr>
              <a:buSzPct val="125000"/>
              <a:buFontTx/>
              <a:buChar char="–"/>
              <a:defRPr lang="en-US" sz="1800" b="0" i="0" kern="1200" baseline="0" dirty="0" smtClean="0">
                <a:solidFill>
                  <a:srgbClr val="858585"/>
                </a:solidFill>
                <a:latin typeface="Arial Regular" charset="0"/>
                <a:ea typeface="+mn-ea"/>
                <a:cs typeface="+mn-cs"/>
              </a:defRPr>
            </a:lvl3pPr>
            <a:lvl4pPr marL="976313" indent="-174625"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aseline="0" dirty="0">
                <a:solidFill>
                  <a:srgbClr val="858585"/>
                </a:solidFill>
                <a:latin typeface="+mn-lt"/>
              </a:defRPr>
            </a:lvl4pPr>
            <a:lvl5pPr marL="841825" indent="0" algn="l" defTabSz="895350" rtl="0" eaLnBrk="1" fontAlgn="base" hangingPunct="1">
              <a:spcBef>
                <a:spcPct val="0"/>
              </a:spcBef>
              <a:spcAft>
                <a:spcPct val="0"/>
              </a:spcAft>
              <a:buClr>
                <a:schemeClr val="tx2"/>
              </a:buClr>
              <a:buSzPct val="70000"/>
              <a:buFont typeface="Arial" charset="0"/>
              <a:buNone/>
              <a:defRPr lang="en-US" sz="1400" baseline="0" dirty="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9pPr>
          </a:lstStyle>
          <a:p>
            <a:r>
              <a:rPr lang="en-US" altLang="en-US" sz="1400" dirty="0">
                <a:latin typeface="DIN Pro" panose="020B0504020201010104" pitchFamily="34" charset="0"/>
                <a:sym typeface="Arial Regular"/>
              </a:rPr>
              <a:t>Epic</a:t>
            </a:r>
            <a:endParaRPr lang="en-US" sz="1400" dirty="0">
              <a:latin typeface="DIN Pro" panose="020B0504020201010104" pitchFamily="34" charset="0"/>
              <a:sym typeface="Arial Regular"/>
            </a:endParaRPr>
          </a:p>
        </p:txBody>
      </p:sp>
      <p:sp>
        <p:nvSpPr>
          <p:cNvPr id="8" name="Text Placeholder 2">
            <a:extLst>
              <a:ext uri="{FF2B5EF4-FFF2-40B4-BE49-F238E27FC236}">
                <a16:creationId xmlns:a16="http://schemas.microsoft.com/office/drawing/2014/main" id="{6A66E216-79FA-43C5-AFCB-584A81DF960E}"/>
              </a:ext>
            </a:extLst>
          </p:cNvPr>
          <p:cNvSpPr>
            <a:spLocks noGrp="1"/>
          </p:cNvSpPr>
          <p:nvPr>
            <p:custDataLst>
              <p:tags r:id="rId55"/>
            </p:custDataLst>
          </p:nvPr>
        </p:nvSpPr>
        <p:spPr bwMode="auto">
          <a:xfrm>
            <a:off x="1628775" y="5300663"/>
            <a:ext cx="1311275" cy="2127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fontAlgn="base" latinLnBrk="0" hangingPunct="1">
              <a:spcBef>
                <a:spcPct val="0"/>
              </a:spcBef>
              <a:spcAft>
                <a:spcPct val="0"/>
              </a:spcAft>
              <a:buClr>
                <a:srgbClr val="858585"/>
              </a:buClr>
              <a:buSzPct val="125000"/>
              <a:buFont typeface="Arial" panose="020B0604020202020204" pitchFamily="34" charset="0"/>
              <a:buNone/>
              <a:defRPr lang="x-none" sz="1800" b="0" i="0" kern="1200" baseline="0" dirty="0">
                <a:solidFill>
                  <a:srgbClr val="858585"/>
                </a:solidFill>
                <a:latin typeface="Arial Regular" charset="0"/>
                <a:ea typeface="+mn-ea"/>
                <a:cs typeface="+mn-cs"/>
              </a:defRPr>
            </a:lvl1pPr>
            <a:lvl2pPr marL="285750" indent="-285750"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0" i="0" kern="1200" baseline="0" dirty="0" smtClean="0">
                <a:solidFill>
                  <a:srgbClr val="858585"/>
                </a:solidFill>
                <a:latin typeface="Arial Regular" charset="0"/>
                <a:ea typeface="+mn-ea"/>
                <a:cs typeface="+mn-cs"/>
              </a:defRPr>
            </a:lvl2pPr>
            <a:lvl3pPr marL="614363" indent="-274638" algn="l" defTabSz="895350" rtl="0" eaLnBrk="1" fontAlgn="base" hangingPunct="1">
              <a:spcBef>
                <a:spcPct val="0"/>
              </a:spcBef>
              <a:spcAft>
                <a:spcPct val="0"/>
              </a:spcAft>
              <a:buClr>
                <a:srgbClr val="858585"/>
              </a:buClr>
              <a:buSzPct val="125000"/>
              <a:buFontTx/>
              <a:buChar char="–"/>
              <a:defRPr lang="en-US" sz="1800" b="0" i="0" kern="1200" baseline="0" dirty="0" smtClean="0">
                <a:solidFill>
                  <a:srgbClr val="858585"/>
                </a:solidFill>
                <a:latin typeface="Arial Regular" charset="0"/>
                <a:ea typeface="+mn-ea"/>
                <a:cs typeface="+mn-cs"/>
              </a:defRPr>
            </a:lvl3pPr>
            <a:lvl4pPr marL="976313" indent="-174625"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aseline="0" dirty="0">
                <a:solidFill>
                  <a:srgbClr val="858585"/>
                </a:solidFill>
                <a:latin typeface="+mn-lt"/>
              </a:defRPr>
            </a:lvl4pPr>
            <a:lvl5pPr marL="841825" indent="0" algn="l" defTabSz="895350" rtl="0" eaLnBrk="1" fontAlgn="base" hangingPunct="1">
              <a:spcBef>
                <a:spcPct val="0"/>
              </a:spcBef>
              <a:spcAft>
                <a:spcPct val="0"/>
              </a:spcAft>
              <a:buClr>
                <a:schemeClr val="tx2"/>
              </a:buClr>
              <a:buSzPct val="70000"/>
              <a:buFont typeface="Arial" charset="0"/>
              <a:buNone/>
              <a:defRPr lang="en-US" sz="1400" baseline="0" dirty="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9pPr>
          </a:lstStyle>
          <a:p>
            <a:r>
              <a:rPr lang="en-US" sz="1400" dirty="0">
                <a:latin typeface="DIN Pro" panose="020B0504020201010104" pitchFamily="34" charset="0"/>
                <a:sym typeface="Arial Regular"/>
              </a:rPr>
              <a:t>Model serving API</a:t>
            </a:r>
          </a:p>
        </p:txBody>
      </p:sp>
      <p:sp>
        <p:nvSpPr>
          <p:cNvPr id="92" name="Text Placeholder 2">
            <a:extLst>
              <a:ext uri="{FF2B5EF4-FFF2-40B4-BE49-F238E27FC236}">
                <a16:creationId xmlns:a16="http://schemas.microsoft.com/office/drawing/2014/main" id="{75852703-D04F-4656-BF79-65CBA26D2A1F}"/>
              </a:ext>
            </a:extLst>
          </p:cNvPr>
          <p:cNvSpPr>
            <a:spLocks noGrp="1"/>
          </p:cNvSpPr>
          <p:nvPr>
            <p:custDataLst>
              <p:tags r:id="rId56"/>
            </p:custDataLst>
          </p:nvPr>
        </p:nvSpPr>
        <p:spPr bwMode="auto">
          <a:xfrm>
            <a:off x="1628775" y="1885950"/>
            <a:ext cx="1079500" cy="2127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fontAlgn="base" latinLnBrk="0" hangingPunct="1">
              <a:spcBef>
                <a:spcPct val="0"/>
              </a:spcBef>
              <a:spcAft>
                <a:spcPct val="0"/>
              </a:spcAft>
              <a:buClr>
                <a:srgbClr val="858585"/>
              </a:buClr>
              <a:buSzPct val="125000"/>
              <a:buFont typeface="Arial" panose="020B0604020202020204" pitchFamily="34" charset="0"/>
              <a:buNone/>
              <a:defRPr lang="x-none" sz="1800" b="0" i="0" kern="1200" baseline="0" dirty="0">
                <a:solidFill>
                  <a:srgbClr val="858585"/>
                </a:solidFill>
                <a:latin typeface="Arial Regular" charset="0"/>
                <a:ea typeface="+mn-ea"/>
                <a:cs typeface="+mn-cs"/>
              </a:defRPr>
            </a:lvl1pPr>
            <a:lvl2pPr marL="285750" indent="-285750"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0" i="0" kern="1200" baseline="0" dirty="0" smtClean="0">
                <a:solidFill>
                  <a:srgbClr val="858585"/>
                </a:solidFill>
                <a:latin typeface="Arial Regular" charset="0"/>
                <a:ea typeface="+mn-ea"/>
                <a:cs typeface="+mn-cs"/>
              </a:defRPr>
            </a:lvl2pPr>
            <a:lvl3pPr marL="614363" indent="-274638" algn="l" defTabSz="895350" rtl="0" eaLnBrk="1" fontAlgn="base" hangingPunct="1">
              <a:spcBef>
                <a:spcPct val="0"/>
              </a:spcBef>
              <a:spcAft>
                <a:spcPct val="0"/>
              </a:spcAft>
              <a:buClr>
                <a:srgbClr val="858585"/>
              </a:buClr>
              <a:buSzPct val="125000"/>
              <a:buFontTx/>
              <a:buChar char="–"/>
              <a:defRPr lang="en-US" sz="1800" b="0" i="0" kern="1200" baseline="0" dirty="0" smtClean="0">
                <a:solidFill>
                  <a:srgbClr val="858585"/>
                </a:solidFill>
                <a:latin typeface="Arial Regular" charset="0"/>
                <a:ea typeface="+mn-ea"/>
                <a:cs typeface="+mn-cs"/>
              </a:defRPr>
            </a:lvl3pPr>
            <a:lvl4pPr marL="976313" indent="-174625"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aseline="0" dirty="0">
                <a:solidFill>
                  <a:srgbClr val="858585"/>
                </a:solidFill>
                <a:latin typeface="+mn-lt"/>
              </a:defRPr>
            </a:lvl4pPr>
            <a:lvl5pPr marL="841825" indent="0" algn="l" defTabSz="895350" rtl="0" eaLnBrk="1" fontAlgn="base" hangingPunct="1">
              <a:spcBef>
                <a:spcPct val="0"/>
              </a:spcBef>
              <a:spcAft>
                <a:spcPct val="0"/>
              </a:spcAft>
              <a:buClr>
                <a:schemeClr val="tx2"/>
              </a:buClr>
              <a:buSzPct val="70000"/>
              <a:buFont typeface="Arial" charset="0"/>
              <a:buNone/>
              <a:defRPr lang="en-US" sz="1400" baseline="0" dirty="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9pPr>
          </a:lstStyle>
          <a:p>
            <a:r>
              <a:rPr lang="en-US" altLang="en-US" sz="1400" dirty="0">
                <a:latin typeface="DIN Pro" panose="020B0504020201010104"/>
                <a:sym typeface="DIN Pro" panose="020B0504020201010104"/>
              </a:rPr>
              <a:t>Data collection</a:t>
            </a:r>
            <a:endParaRPr lang="en-US" sz="1400" dirty="0">
              <a:latin typeface="DIN Pro" panose="020B0504020201010104"/>
              <a:sym typeface="DIN Pro" panose="020B0504020201010104"/>
            </a:endParaRPr>
          </a:p>
        </p:txBody>
      </p:sp>
      <p:sp>
        <p:nvSpPr>
          <p:cNvPr id="9" name="Text Placeholder 2">
            <a:extLst>
              <a:ext uri="{FF2B5EF4-FFF2-40B4-BE49-F238E27FC236}">
                <a16:creationId xmlns:a16="http://schemas.microsoft.com/office/drawing/2014/main" id="{6A66E216-79FA-43C5-AFCB-584A81DF960E}"/>
              </a:ext>
            </a:extLst>
          </p:cNvPr>
          <p:cNvSpPr>
            <a:spLocks noGrp="1"/>
          </p:cNvSpPr>
          <p:nvPr>
            <p:custDataLst>
              <p:tags r:id="rId57"/>
            </p:custDataLst>
          </p:nvPr>
        </p:nvSpPr>
        <p:spPr bwMode="auto">
          <a:xfrm>
            <a:off x="1628775" y="5664200"/>
            <a:ext cx="1285875" cy="2127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fontAlgn="base" latinLnBrk="0" hangingPunct="1">
              <a:spcBef>
                <a:spcPct val="0"/>
              </a:spcBef>
              <a:spcAft>
                <a:spcPct val="0"/>
              </a:spcAft>
              <a:buClr>
                <a:srgbClr val="858585"/>
              </a:buClr>
              <a:buSzPct val="125000"/>
              <a:buFont typeface="Arial" panose="020B0604020202020204" pitchFamily="34" charset="0"/>
              <a:buNone/>
              <a:defRPr lang="x-none" sz="1800" b="0" i="0" kern="1200" baseline="0" dirty="0">
                <a:solidFill>
                  <a:srgbClr val="858585"/>
                </a:solidFill>
                <a:latin typeface="Arial Regular" charset="0"/>
                <a:ea typeface="+mn-ea"/>
                <a:cs typeface="+mn-cs"/>
              </a:defRPr>
            </a:lvl1pPr>
            <a:lvl2pPr marL="285750" indent="-285750"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0" i="0" kern="1200" baseline="0" dirty="0" smtClean="0">
                <a:solidFill>
                  <a:srgbClr val="858585"/>
                </a:solidFill>
                <a:latin typeface="Arial Regular" charset="0"/>
                <a:ea typeface="+mn-ea"/>
                <a:cs typeface="+mn-cs"/>
              </a:defRPr>
            </a:lvl2pPr>
            <a:lvl3pPr marL="614363" indent="-274638" algn="l" defTabSz="895350" rtl="0" eaLnBrk="1" fontAlgn="base" hangingPunct="1">
              <a:spcBef>
                <a:spcPct val="0"/>
              </a:spcBef>
              <a:spcAft>
                <a:spcPct val="0"/>
              </a:spcAft>
              <a:buClr>
                <a:srgbClr val="858585"/>
              </a:buClr>
              <a:buSzPct val="125000"/>
              <a:buFontTx/>
              <a:buChar char="–"/>
              <a:defRPr lang="en-US" sz="1800" b="0" i="0" kern="1200" baseline="0" dirty="0" smtClean="0">
                <a:solidFill>
                  <a:srgbClr val="858585"/>
                </a:solidFill>
                <a:latin typeface="Arial Regular" charset="0"/>
                <a:ea typeface="+mn-ea"/>
                <a:cs typeface="+mn-cs"/>
              </a:defRPr>
            </a:lvl3pPr>
            <a:lvl4pPr marL="976313" indent="-174625"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aseline="0" dirty="0">
                <a:solidFill>
                  <a:srgbClr val="858585"/>
                </a:solidFill>
                <a:latin typeface="+mn-lt"/>
              </a:defRPr>
            </a:lvl4pPr>
            <a:lvl5pPr marL="841825" indent="0" algn="l" defTabSz="895350" rtl="0" eaLnBrk="1" fontAlgn="base" hangingPunct="1">
              <a:spcBef>
                <a:spcPct val="0"/>
              </a:spcBef>
              <a:spcAft>
                <a:spcPct val="0"/>
              </a:spcAft>
              <a:buClr>
                <a:schemeClr val="tx2"/>
              </a:buClr>
              <a:buSzPct val="70000"/>
              <a:buFont typeface="Arial" charset="0"/>
              <a:buNone/>
              <a:defRPr lang="en-US" sz="1400" baseline="0" dirty="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9pPr>
          </a:lstStyle>
          <a:p>
            <a:r>
              <a:rPr lang="en-US" altLang="en-US" sz="1400" dirty="0">
                <a:latin typeface="DIN Pro" panose="020B0504020201010104" pitchFamily="34" charset="0"/>
                <a:sym typeface="Arial Regular"/>
              </a:rPr>
              <a:t>Integrated testing</a:t>
            </a:r>
            <a:endParaRPr lang="en-US" sz="1400" dirty="0">
              <a:latin typeface="DIN Pro" panose="020B0504020201010104" pitchFamily="34" charset="0"/>
              <a:sym typeface="Arial Regular"/>
            </a:endParaRPr>
          </a:p>
        </p:txBody>
      </p:sp>
      <p:sp>
        <p:nvSpPr>
          <p:cNvPr id="5" name="Text Placeholder 2">
            <a:extLst>
              <a:ext uri="{FF2B5EF4-FFF2-40B4-BE49-F238E27FC236}">
                <a16:creationId xmlns:a16="http://schemas.microsoft.com/office/drawing/2014/main" id="{6A66E216-79FA-43C5-AFCB-584A81DF960E}"/>
              </a:ext>
            </a:extLst>
          </p:cNvPr>
          <p:cNvSpPr>
            <a:spLocks noGrp="1"/>
          </p:cNvSpPr>
          <p:nvPr>
            <p:custDataLst>
              <p:tags r:id="rId58"/>
            </p:custDataLst>
          </p:nvPr>
        </p:nvSpPr>
        <p:spPr bwMode="auto">
          <a:xfrm>
            <a:off x="1628775" y="1522413"/>
            <a:ext cx="1685925" cy="2127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fontAlgn="base" latinLnBrk="0" hangingPunct="1">
              <a:spcBef>
                <a:spcPct val="0"/>
              </a:spcBef>
              <a:spcAft>
                <a:spcPct val="0"/>
              </a:spcAft>
              <a:buClr>
                <a:srgbClr val="858585"/>
              </a:buClr>
              <a:buSzPct val="125000"/>
              <a:buFont typeface="Arial" panose="020B0604020202020204" pitchFamily="34" charset="0"/>
              <a:buNone/>
              <a:defRPr lang="x-none" sz="1800" b="0" i="0" kern="1200" baseline="0" dirty="0">
                <a:solidFill>
                  <a:srgbClr val="858585"/>
                </a:solidFill>
                <a:latin typeface="Arial Regular" charset="0"/>
                <a:ea typeface="+mn-ea"/>
                <a:cs typeface="+mn-cs"/>
              </a:defRPr>
            </a:lvl1pPr>
            <a:lvl2pPr marL="285750" indent="-285750"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0" i="0" kern="1200" baseline="0" dirty="0" smtClean="0">
                <a:solidFill>
                  <a:srgbClr val="858585"/>
                </a:solidFill>
                <a:latin typeface="Arial Regular" charset="0"/>
                <a:ea typeface="+mn-ea"/>
                <a:cs typeface="+mn-cs"/>
              </a:defRPr>
            </a:lvl2pPr>
            <a:lvl3pPr marL="614363" indent="-274638" algn="l" defTabSz="895350" rtl="0" eaLnBrk="1" fontAlgn="base" hangingPunct="1">
              <a:spcBef>
                <a:spcPct val="0"/>
              </a:spcBef>
              <a:spcAft>
                <a:spcPct val="0"/>
              </a:spcAft>
              <a:buClr>
                <a:srgbClr val="858585"/>
              </a:buClr>
              <a:buSzPct val="125000"/>
              <a:buFontTx/>
              <a:buChar char="–"/>
              <a:defRPr lang="en-US" sz="1800" b="0" i="0" kern="1200" baseline="0" dirty="0" smtClean="0">
                <a:solidFill>
                  <a:srgbClr val="858585"/>
                </a:solidFill>
                <a:latin typeface="Arial Regular" charset="0"/>
                <a:ea typeface="+mn-ea"/>
                <a:cs typeface="+mn-cs"/>
              </a:defRPr>
            </a:lvl3pPr>
            <a:lvl4pPr marL="976313" indent="-174625"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aseline="0" dirty="0">
                <a:solidFill>
                  <a:srgbClr val="858585"/>
                </a:solidFill>
                <a:latin typeface="+mn-lt"/>
              </a:defRPr>
            </a:lvl4pPr>
            <a:lvl5pPr marL="841825" indent="0" algn="l" defTabSz="895350" rtl="0" eaLnBrk="1" fontAlgn="base" hangingPunct="1">
              <a:spcBef>
                <a:spcPct val="0"/>
              </a:spcBef>
              <a:spcAft>
                <a:spcPct val="0"/>
              </a:spcAft>
              <a:buClr>
                <a:schemeClr val="tx2"/>
              </a:buClr>
              <a:buSzPct val="70000"/>
              <a:buFont typeface="Arial" charset="0"/>
              <a:buNone/>
              <a:defRPr lang="en-US" sz="1400" baseline="0" dirty="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9pPr>
          </a:lstStyle>
          <a:p>
            <a:r>
              <a:rPr lang="en-US" sz="1400" dirty="0">
                <a:latin typeface="DIN Pro" panose="020B0504020201010104" pitchFamily="34" charset="0"/>
                <a:sym typeface="Arial Regular"/>
              </a:rPr>
              <a:t>Requirements mapping</a:t>
            </a:r>
          </a:p>
        </p:txBody>
      </p:sp>
      <p:sp>
        <p:nvSpPr>
          <p:cNvPr id="75" name="Text Placeholder 2">
            <a:extLst>
              <a:ext uri="{FF2B5EF4-FFF2-40B4-BE49-F238E27FC236}">
                <a16:creationId xmlns:a16="http://schemas.microsoft.com/office/drawing/2014/main" id="{A354CBD8-EA43-4FE4-9E05-A24868BB1796}"/>
              </a:ext>
            </a:extLst>
          </p:cNvPr>
          <p:cNvSpPr>
            <a:spLocks noGrp="1"/>
          </p:cNvSpPr>
          <p:nvPr>
            <p:custDataLst>
              <p:tags r:id="rId59"/>
            </p:custDataLst>
          </p:nvPr>
        </p:nvSpPr>
        <p:spPr bwMode="auto">
          <a:xfrm>
            <a:off x="1628775" y="4938713"/>
            <a:ext cx="1533525" cy="2127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fontAlgn="base" latinLnBrk="0" hangingPunct="1">
              <a:spcBef>
                <a:spcPct val="0"/>
              </a:spcBef>
              <a:spcAft>
                <a:spcPct val="0"/>
              </a:spcAft>
              <a:buClr>
                <a:srgbClr val="858585"/>
              </a:buClr>
              <a:buSzPct val="125000"/>
              <a:buFont typeface="Arial" panose="020B0604020202020204" pitchFamily="34" charset="0"/>
              <a:buNone/>
              <a:defRPr lang="x-none" sz="1800" b="0" i="0" kern="1200" baseline="0" dirty="0">
                <a:solidFill>
                  <a:srgbClr val="858585"/>
                </a:solidFill>
                <a:latin typeface="Arial Regular" charset="0"/>
                <a:ea typeface="+mn-ea"/>
                <a:cs typeface="+mn-cs"/>
              </a:defRPr>
            </a:lvl1pPr>
            <a:lvl2pPr marL="285750" indent="-285750"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0" i="0" kern="1200" baseline="0" dirty="0" smtClean="0">
                <a:solidFill>
                  <a:srgbClr val="858585"/>
                </a:solidFill>
                <a:latin typeface="Arial Regular" charset="0"/>
                <a:ea typeface="+mn-ea"/>
                <a:cs typeface="+mn-cs"/>
              </a:defRPr>
            </a:lvl2pPr>
            <a:lvl3pPr marL="614363" indent="-274638" algn="l" defTabSz="895350" rtl="0" eaLnBrk="1" fontAlgn="base" hangingPunct="1">
              <a:spcBef>
                <a:spcPct val="0"/>
              </a:spcBef>
              <a:spcAft>
                <a:spcPct val="0"/>
              </a:spcAft>
              <a:buClr>
                <a:srgbClr val="858585"/>
              </a:buClr>
              <a:buSzPct val="125000"/>
              <a:buFontTx/>
              <a:buChar char="–"/>
              <a:defRPr lang="en-US" sz="1800" b="0" i="0" kern="1200" baseline="0" dirty="0" smtClean="0">
                <a:solidFill>
                  <a:srgbClr val="858585"/>
                </a:solidFill>
                <a:latin typeface="Arial Regular" charset="0"/>
                <a:ea typeface="+mn-ea"/>
                <a:cs typeface="+mn-cs"/>
              </a:defRPr>
            </a:lvl3pPr>
            <a:lvl4pPr marL="976313" indent="-174625"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aseline="0" dirty="0">
                <a:solidFill>
                  <a:srgbClr val="858585"/>
                </a:solidFill>
                <a:latin typeface="+mn-lt"/>
              </a:defRPr>
            </a:lvl4pPr>
            <a:lvl5pPr marL="841825" indent="0" algn="l" defTabSz="895350" rtl="0" eaLnBrk="1" fontAlgn="base" hangingPunct="1">
              <a:spcBef>
                <a:spcPct val="0"/>
              </a:spcBef>
              <a:spcAft>
                <a:spcPct val="0"/>
              </a:spcAft>
              <a:buClr>
                <a:schemeClr val="tx2"/>
              </a:buClr>
              <a:buSzPct val="70000"/>
              <a:buFont typeface="Arial" charset="0"/>
              <a:buNone/>
              <a:defRPr lang="en-US" sz="1400" baseline="0" dirty="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9pPr>
          </a:lstStyle>
          <a:p>
            <a:r>
              <a:rPr lang="en-US" altLang="en-US" sz="1400" dirty="0">
                <a:latin typeface="DIN Pro" panose="020B0504020201010104" pitchFamily="34" charset="0"/>
                <a:sym typeface="Arial Regular"/>
              </a:rPr>
              <a:t>Request handling API</a:t>
            </a:r>
            <a:endParaRPr lang="en-US" sz="1400" dirty="0">
              <a:latin typeface="DIN Pro" panose="020B0504020201010104" pitchFamily="34" charset="0"/>
              <a:sym typeface="Arial Regular"/>
            </a:endParaRPr>
          </a:p>
        </p:txBody>
      </p:sp>
      <p:sp>
        <p:nvSpPr>
          <p:cNvPr id="72" name="Text Placeholder 2">
            <a:extLst>
              <a:ext uri="{FF2B5EF4-FFF2-40B4-BE49-F238E27FC236}">
                <a16:creationId xmlns:a16="http://schemas.microsoft.com/office/drawing/2014/main" id="{93EA346A-4131-485D-8F4D-5D5D716D6B17}"/>
              </a:ext>
            </a:extLst>
          </p:cNvPr>
          <p:cNvSpPr>
            <a:spLocks noGrp="1"/>
          </p:cNvSpPr>
          <p:nvPr>
            <p:custDataLst>
              <p:tags r:id="rId60"/>
            </p:custDataLst>
          </p:nvPr>
        </p:nvSpPr>
        <p:spPr bwMode="auto">
          <a:xfrm>
            <a:off x="1628775" y="4500563"/>
            <a:ext cx="1628775" cy="2127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fontAlgn="base" latinLnBrk="0" hangingPunct="1">
              <a:spcBef>
                <a:spcPct val="0"/>
              </a:spcBef>
              <a:spcAft>
                <a:spcPct val="0"/>
              </a:spcAft>
              <a:buClr>
                <a:srgbClr val="858585"/>
              </a:buClr>
              <a:buSzPct val="125000"/>
              <a:buFont typeface="Arial" panose="020B0604020202020204" pitchFamily="34" charset="0"/>
              <a:buNone/>
              <a:defRPr lang="x-none" sz="1800" b="0" i="0" kern="1200" baseline="0" dirty="0">
                <a:solidFill>
                  <a:srgbClr val="858585"/>
                </a:solidFill>
                <a:latin typeface="Arial Regular" charset="0"/>
                <a:ea typeface="+mn-ea"/>
                <a:cs typeface="+mn-cs"/>
              </a:defRPr>
            </a:lvl1pPr>
            <a:lvl2pPr marL="285750" indent="-285750"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0" i="0" kern="1200" baseline="0" dirty="0" smtClean="0">
                <a:solidFill>
                  <a:srgbClr val="858585"/>
                </a:solidFill>
                <a:latin typeface="Arial Regular" charset="0"/>
                <a:ea typeface="+mn-ea"/>
                <a:cs typeface="+mn-cs"/>
              </a:defRPr>
            </a:lvl2pPr>
            <a:lvl3pPr marL="614363" indent="-274638" algn="l" defTabSz="895350" rtl="0" eaLnBrk="1" fontAlgn="base" hangingPunct="1">
              <a:spcBef>
                <a:spcPct val="0"/>
              </a:spcBef>
              <a:spcAft>
                <a:spcPct val="0"/>
              </a:spcAft>
              <a:buClr>
                <a:srgbClr val="858585"/>
              </a:buClr>
              <a:buSzPct val="125000"/>
              <a:buFontTx/>
              <a:buChar char="–"/>
              <a:defRPr lang="en-US" sz="1800" b="0" i="0" kern="1200" baseline="0" dirty="0" smtClean="0">
                <a:solidFill>
                  <a:srgbClr val="858585"/>
                </a:solidFill>
                <a:latin typeface="Arial Regular" charset="0"/>
                <a:ea typeface="+mn-ea"/>
                <a:cs typeface="+mn-cs"/>
              </a:defRPr>
            </a:lvl3pPr>
            <a:lvl4pPr marL="976313" indent="-174625"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aseline="0" dirty="0">
                <a:solidFill>
                  <a:srgbClr val="858585"/>
                </a:solidFill>
                <a:latin typeface="+mn-lt"/>
              </a:defRPr>
            </a:lvl4pPr>
            <a:lvl5pPr marL="841825" indent="0" algn="l" defTabSz="895350" rtl="0" eaLnBrk="1" fontAlgn="base" hangingPunct="1">
              <a:spcBef>
                <a:spcPct val="0"/>
              </a:spcBef>
              <a:spcAft>
                <a:spcPct val="0"/>
              </a:spcAft>
              <a:buClr>
                <a:schemeClr val="tx2"/>
              </a:buClr>
              <a:buSzPct val="70000"/>
              <a:buFont typeface="Arial" charset="0"/>
              <a:buNone/>
              <a:defRPr lang="en-US" sz="1400" baseline="0" dirty="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9pPr>
          </a:lstStyle>
          <a:p>
            <a:r>
              <a:rPr lang="en-US" altLang="en-US" sz="1400" dirty="0">
                <a:latin typeface="DIN Pro" panose="020B0504020201010104"/>
                <a:sym typeface="DIN Pro" panose="020B0504020201010104"/>
              </a:rPr>
              <a:t>Expected fire outcome</a:t>
            </a:r>
            <a:endParaRPr lang="en-US" sz="1400" dirty="0">
              <a:latin typeface="DIN Pro" panose="020B0504020201010104"/>
              <a:sym typeface="DIN Pro" panose="020B0504020201010104"/>
            </a:endParaRPr>
          </a:p>
        </p:txBody>
      </p:sp>
      <p:sp>
        <p:nvSpPr>
          <p:cNvPr id="94" name="Text Placeholder 2">
            <a:extLst>
              <a:ext uri="{FF2B5EF4-FFF2-40B4-BE49-F238E27FC236}">
                <a16:creationId xmlns:a16="http://schemas.microsoft.com/office/drawing/2014/main" id="{5D66E81E-F617-4516-9597-9361B9E948E8}"/>
              </a:ext>
            </a:extLst>
          </p:cNvPr>
          <p:cNvSpPr>
            <a:spLocks noGrp="1"/>
          </p:cNvSpPr>
          <p:nvPr>
            <p:custDataLst>
              <p:tags r:id="rId61"/>
            </p:custDataLst>
          </p:nvPr>
        </p:nvSpPr>
        <p:spPr bwMode="auto">
          <a:xfrm>
            <a:off x="1628775" y="2611438"/>
            <a:ext cx="1590675" cy="2127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fontAlgn="base" latinLnBrk="0" hangingPunct="1">
              <a:spcBef>
                <a:spcPct val="0"/>
              </a:spcBef>
              <a:spcAft>
                <a:spcPct val="0"/>
              </a:spcAft>
              <a:buClr>
                <a:srgbClr val="858585"/>
              </a:buClr>
              <a:buSzPct val="125000"/>
              <a:buFont typeface="Arial" panose="020B0604020202020204" pitchFamily="34" charset="0"/>
              <a:buNone/>
              <a:defRPr lang="x-none" sz="1800" b="0" i="0" kern="1200" baseline="0" dirty="0">
                <a:solidFill>
                  <a:srgbClr val="858585"/>
                </a:solidFill>
                <a:latin typeface="Arial Regular" charset="0"/>
                <a:ea typeface="+mn-ea"/>
                <a:cs typeface="+mn-cs"/>
              </a:defRPr>
            </a:lvl1pPr>
            <a:lvl2pPr marL="285750" indent="-285750"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0" i="0" kern="1200" baseline="0" dirty="0" smtClean="0">
                <a:solidFill>
                  <a:srgbClr val="858585"/>
                </a:solidFill>
                <a:latin typeface="Arial Regular" charset="0"/>
                <a:ea typeface="+mn-ea"/>
                <a:cs typeface="+mn-cs"/>
              </a:defRPr>
            </a:lvl2pPr>
            <a:lvl3pPr marL="614363" indent="-274638" algn="l" defTabSz="895350" rtl="0" eaLnBrk="1" fontAlgn="base" hangingPunct="1">
              <a:spcBef>
                <a:spcPct val="0"/>
              </a:spcBef>
              <a:spcAft>
                <a:spcPct val="0"/>
              </a:spcAft>
              <a:buClr>
                <a:srgbClr val="858585"/>
              </a:buClr>
              <a:buSzPct val="125000"/>
              <a:buFontTx/>
              <a:buChar char="–"/>
              <a:defRPr lang="en-US" sz="1800" b="0" i="0" kern="1200" baseline="0" dirty="0" smtClean="0">
                <a:solidFill>
                  <a:srgbClr val="858585"/>
                </a:solidFill>
                <a:latin typeface="Arial Regular" charset="0"/>
                <a:ea typeface="+mn-ea"/>
                <a:cs typeface="+mn-cs"/>
              </a:defRPr>
            </a:lvl3pPr>
            <a:lvl4pPr marL="976313" indent="-174625"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aseline="0" dirty="0">
                <a:solidFill>
                  <a:srgbClr val="858585"/>
                </a:solidFill>
                <a:latin typeface="+mn-lt"/>
              </a:defRPr>
            </a:lvl4pPr>
            <a:lvl5pPr marL="841825" indent="0" algn="l" defTabSz="895350" rtl="0" eaLnBrk="1" fontAlgn="base" hangingPunct="1">
              <a:spcBef>
                <a:spcPct val="0"/>
              </a:spcBef>
              <a:spcAft>
                <a:spcPct val="0"/>
              </a:spcAft>
              <a:buClr>
                <a:schemeClr val="tx2"/>
              </a:buClr>
              <a:buSzPct val="70000"/>
              <a:buFont typeface="Arial" charset="0"/>
              <a:buNone/>
              <a:defRPr lang="en-US" sz="1400" baseline="0" dirty="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9pPr>
          </a:lstStyle>
          <a:p>
            <a:r>
              <a:rPr lang="en-US" altLang="en-US" sz="1400" dirty="0">
                <a:latin typeface="DIN Pro" panose="020B0504020201010104"/>
                <a:sym typeface="DIN Pro" panose="020B0504020201010104"/>
              </a:rPr>
              <a:t>Compute provisioning</a:t>
            </a:r>
            <a:endParaRPr lang="en-US" sz="1400" dirty="0">
              <a:latin typeface="DIN Pro" panose="020B0504020201010104"/>
              <a:sym typeface="DIN Pro" panose="020B0504020201010104"/>
            </a:endParaRPr>
          </a:p>
        </p:txBody>
      </p:sp>
      <p:sp>
        <p:nvSpPr>
          <p:cNvPr id="76" name="Text Placeholder 2">
            <a:extLst>
              <a:ext uri="{FF2B5EF4-FFF2-40B4-BE49-F238E27FC236}">
                <a16:creationId xmlns:a16="http://schemas.microsoft.com/office/drawing/2014/main" id="{02DE6F98-3E30-421E-AB3A-B9CF51F7AA5D}"/>
              </a:ext>
            </a:extLst>
          </p:cNvPr>
          <p:cNvSpPr>
            <a:spLocks noGrp="1"/>
          </p:cNvSpPr>
          <p:nvPr>
            <p:custDataLst>
              <p:tags r:id="rId62"/>
            </p:custDataLst>
          </p:nvPr>
        </p:nvSpPr>
        <p:spPr bwMode="auto">
          <a:xfrm>
            <a:off x="1628774" y="3775075"/>
            <a:ext cx="1366838" cy="2127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fontAlgn="base" latinLnBrk="0" hangingPunct="1">
              <a:spcBef>
                <a:spcPct val="0"/>
              </a:spcBef>
              <a:spcAft>
                <a:spcPct val="0"/>
              </a:spcAft>
              <a:buClr>
                <a:srgbClr val="858585"/>
              </a:buClr>
              <a:buSzPct val="125000"/>
              <a:buFont typeface="Arial" panose="020B0604020202020204" pitchFamily="34" charset="0"/>
              <a:buNone/>
              <a:defRPr lang="x-none" sz="1800" b="0" i="0" kern="1200" baseline="0" dirty="0">
                <a:solidFill>
                  <a:srgbClr val="858585"/>
                </a:solidFill>
                <a:latin typeface="Arial Regular" charset="0"/>
                <a:ea typeface="+mn-ea"/>
                <a:cs typeface="+mn-cs"/>
              </a:defRPr>
            </a:lvl1pPr>
            <a:lvl2pPr marL="285750" indent="-285750"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0" i="0" kern="1200" baseline="0" dirty="0" smtClean="0">
                <a:solidFill>
                  <a:srgbClr val="858585"/>
                </a:solidFill>
                <a:latin typeface="Arial Regular" charset="0"/>
                <a:ea typeface="+mn-ea"/>
                <a:cs typeface="+mn-cs"/>
              </a:defRPr>
            </a:lvl2pPr>
            <a:lvl3pPr marL="614363" indent="-274638" algn="l" defTabSz="895350" rtl="0" eaLnBrk="1" fontAlgn="base" hangingPunct="1">
              <a:spcBef>
                <a:spcPct val="0"/>
              </a:spcBef>
              <a:spcAft>
                <a:spcPct val="0"/>
              </a:spcAft>
              <a:buClr>
                <a:srgbClr val="858585"/>
              </a:buClr>
              <a:buSzPct val="125000"/>
              <a:buFontTx/>
              <a:buChar char="–"/>
              <a:defRPr lang="en-US" sz="1800" b="0" i="0" kern="1200" baseline="0" dirty="0" smtClean="0">
                <a:solidFill>
                  <a:srgbClr val="858585"/>
                </a:solidFill>
                <a:latin typeface="Arial Regular" charset="0"/>
                <a:ea typeface="+mn-ea"/>
                <a:cs typeface="+mn-cs"/>
              </a:defRPr>
            </a:lvl3pPr>
            <a:lvl4pPr marL="976313" indent="-174625"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aseline="0" dirty="0">
                <a:solidFill>
                  <a:srgbClr val="858585"/>
                </a:solidFill>
                <a:latin typeface="+mn-lt"/>
              </a:defRPr>
            </a:lvl4pPr>
            <a:lvl5pPr marL="841825" indent="0" algn="l" defTabSz="895350" rtl="0" eaLnBrk="1" fontAlgn="base" hangingPunct="1">
              <a:spcBef>
                <a:spcPct val="0"/>
              </a:spcBef>
              <a:spcAft>
                <a:spcPct val="0"/>
              </a:spcAft>
              <a:buClr>
                <a:schemeClr val="tx2"/>
              </a:buClr>
              <a:buSzPct val="70000"/>
              <a:buFont typeface="Arial" charset="0"/>
              <a:buNone/>
              <a:defRPr lang="en-US" sz="1400" baseline="0" dirty="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9pPr>
          </a:lstStyle>
          <a:p>
            <a:r>
              <a:rPr lang="en-US" altLang="en-US" sz="1400" dirty="0">
                <a:latin typeface="DIN Pro" panose="020B0504020201010104" pitchFamily="34" charset="0"/>
              </a:rPr>
              <a:t>Chimney detection</a:t>
            </a:r>
            <a:endParaRPr lang="en-US" sz="1400" dirty="0">
              <a:latin typeface="DIN Pro" panose="020B0504020201010104" pitchFamily="34" charset="0"/>
              <a:sym typeface="Arial Regular"/>
            </a:endParaRPr>
          </a:p>
        </p:txBody>
      </p:sp>
      <p:sp>
        <p:nvSpPr>
          <p:cNvPr id="74" name="Text Placeholder 2">
            <a:extLst>
              <a:ext uri="{FF2B5EF4-FFF2-40B4-BE49-F238E27FC236}">
                <a16:creationId xmlns:a16="http://schemas.microsoft.com/office/drawing/2014/main" id="{CB1A395B-FACD-4EC8-8F0E-F88B1F28B79C}"/>
              </a:ext>
            </a:extLst>
          </p:cNvPr>
          <p:cNvSpPr>
            <a:spLocks noGrp="1"/>
          </p:cNvSpPr>
          <p:nvPr>
            <p:custDataLst>
              <p:tags r:id="rId63"/>
            </p:custDataLst>
          </p:nvPr>
        </p:nvSpPr>
        <p:spPr bwMode="auto">
          <a:xfrm>
            <a:off x="1628775" y="2247900"/>
            <a:ext cx="979488" cy="2127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fontAlgn="base" latinLnBrk="0" hangingPunct="1">
              <a:spcBef>
                <a:spcPct val="0"/>
              </a:spcBef>
              <a:spcAft>
                <a:spcPct val="0"/>
              </a:spcAft>
              <a:buClr>
                <a:srgbClr val="858585"/>
              </a:buClr>
              <a:buSzPct val="125000"/>
              <a:buFont typeface="Arial" panose="020B0604020202020204" pitchFamily="34" charset="0"/>
              <a:buNone/>
              <a:defRPr lang="x-none" sz="1800" b="0" i="0" kern="1200" baseline="0" dirty="0">
                <a:solidFill>
                  <a:srgbClr val="858585"/>
                </a:solidFill>
                <a:latin typeface="Arial Regular" charset="0"/>
                <a:ea typeface="+mn-ea"/>
                <a:cs typeface="+mn-cs"/>
              </a:defRPr>
            </a:lvl1pPr>
            <a:lvl2pPr marL="285750" indent="-285750"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0" i="0" kern="1200" baseline="0" dirty="0" smtClean="0">
                <a:solidFill>
                  <a:srgbClr val="858585"/>
                </a:solidFill>
                <a:latin typeface="Arial Regular" charset="0"/>
                <a:ea typeface="+mn-ea"/>
                <a:cs typeface="+mn-cs"/>
              </a:defRPr>
            </a:lvl2pPr>
            <a:lvl3pPr marL="614363" indent="-274638" algn="l" defTabSz="895350" rtl="0" eaLnBrk="1" fontAlgn="base" hangingPunct="1">
              <a:spcBef>
                <a:spcPct val="0"/>
              </a:spcBef>
              <a:spcAft>
                <a:spcPct val="0"/>
              </a:spcAft>
              <a:buClr>
                <a:srgbClr val="858585"/>
              </a:buClr>
              <a:buSzPct val="125000"/>
              <a:buFontTx/>
              <a:buChar char="–"/>
              <a:defRPr lang="en-US" sz="1800" b="0" i="0" kern="1200" baseline="0" dirty="0" smtClean="0">
                <a:solidFill>
                  <a:srgbClr val="858585"/>
                </a:solidFill>
                <a:latin typeface="Arial Regular" charset="0"/>
                <a:ea typeface="+mn-ea"/>
                <a:cs typeface="+mn-cs"/>
              </a:defRPr>
            </a:lvl3pPr>
            <a:lvl4pPr marL="976313" indent="-174625"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aseline="0" dirty="0">
                <a:solidFill>
                  <a:srgbClr val="858585"/>
                </a:solidFill>
                <a:latin typeface="+mn-lt"/>
              </a:defRPr>
            </a:lvl4pPr>
            <a:lvl5pPr marL="841825" indent="0" algn="l" defTabSz="895350" rtl="0" eaLnBrk="1" fontAlgn="base" hangingPunct="1">
              <a:spcBef>
                <a:spcPct val="0"/>
              </a:spcBef>
              <a:spcAft>
                <a:spcPct val="0"/>
              </a:spcAft>
              <a:buClr>
                <a:schemeClr val="tx2"/>
              </a:buClr>
              <a:buSzPct val="70000"/>
              <a:buFont typeface="Arial" charset="0"/>
              <a:buNone/>
              <a:defRPr lang="en-US" sz="1400" baseline="0" dirty="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9pPr>
          </a:lstStyle>
          <a:p>
            <a:r>
              <a:rPr lang="en-US" altLang="en-US" sz="1400" dirty="0">
                <a:latin typeface="DIN Pro" panose="020B0504020201010104" pitchFamily="34" charset="0"/>
                <a:sym typeface="Arial Regular"/>
              </a:rPr>
              <a:t>Data profiling</a:t>
            </a:r>
            <a:endParaRPr lang="en-US" sz="1400" dirty="0">
              <a:latin typeface="DIN Pro" panose="020B0504020201010104" pitchFamily="34" charset="0"/>
              <a:sym typeface="Arial Regular"/>
            </a:endParaRPr>
          </a:p>
        </p:txBody>
      </p:sp>
      <p:sp>
        <p:nvSpPr>
          <p:cNvPr id="71" name="Text Placeholder 2">
            <a:extLst>
              <a:ext uri="{FF2B5EF4-FFF2-40B4-BE49-F238E27FC236}">
                <a16:creationId xmlns:a16="http://schemas.microsoft.com/office/drawing/2014/main" id="{20915CA7-7615-4C5D-82E6-3D923F0502EC}"/>
              </a:ext>
            </a:extLst>
          </p:cNvPr>
          <p:cNvSpPr>
            <a:spLocks noGrp="1"/>
          </p:cNvSpPr>
          <p:nvPr>
            <p:custDataLst>
              <p:tags r:id="rId64"/>
            </p:custDataLst>
          </p:nvPr>
        </p:nvSpPr>
        <p:spPr bwMode="auto">
          <a:xfrm>
            <a:off x="1628775" y="4137025"/>
            <a:ext cx="1003300" cy="212725"/>
          </a:xfrm>
          <a:prstGeom prst="rect">
            <a:avLst/>
          </a:prstGeom>
          <a:noFill/>
          <a:ln>
            <a:noFill/>
          </a:ln>
          <a:extLst>
            <a:ext uri="{909E8E84-426E-40DD-AFC4-6F175D3DCCD1}">
              <a14:hiddenFill xmlns:a14="http://schemas.microsoft.com/office/drawing/2010/main">
                <a:solidFill>
                  <a:scrgbClr r="0" g="0" b="0"/>
                </a:solidFill>
              </a14:hiddenFill>
            </a:ext>
          </a:extLst>
        </p:spPr>
        <p:txBody>
          <a:bodyPr vert="horz" wrap="none" lIns="0" tIns="0" rIns="0" bIns="0" numCol="1" spcCol="0" rtlCol="0" anchor="t" anchorCtr="0">
            <a:noAutofit/>
          </a:bodyPr>
          <a:lstStyle>
            <a:lvl1pPr marL="0" indent="0" algn="l" defTabSz="914400" rtl="0" eaLnBrk="1" fontAlgn="base" latinLnBrk="0" hangingPunct="1">
              <a:spcBef>
                <a:spcPct val="0"/>
              </a:spcBef>
              <a:spcAft>
                <a:spcPct val="0"/>
              </a:spcAft>
              <a:buClr>
                <a:srgbClr val="858585"/>
              </a:buClr>
              <a:buSzPct val="125000"/>
              <a:buFont typeface="Arial" panose="020B0604020202020204" pitchFamily="34" charset="0"/>
              <a:buNone/>
              <a:defRPr lang="x-none" sz="1800" b="0" i="0" kern="1200" baseline="0" dirty="0">
                <a:solidFill>
                  <a:srgbClr val="858585"/>
                </a:solidFill>
                <a:latin typeface="Arial Regular" charset="0"/>
                <a:ea typeface="+mn-ea"/>
                <a:cs typeface="+mn-cs"/>
              </a:defRPr>
            </a:lvl1pPr>
            <a:lvl2pPr marL="285750" indent="-285750"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0" i="0" kern="1200" baseline="0" dirty="0" smtClean="0">
                <a:solidFill>
                  <a:srgbClr val="858585"/>
                </a:solidFill>
                <a:latin typeface="Arial Regular" charset="0"/>
                <a:ea typeface="+mn-ea"/>
                <a:cs typeface="+mn-cs"/>
              </a:defRPr>
            </a:lvl2pPr>
            <a:lvl3pPr marL="614363" indent="-274638" algn="l" defTabSz="895350" rtl="0" eaLnBrk="1" fontAlgn="base" hangingPunct="1">
              <a:spcBef>
                <a:spcPct val="0"/>
              </a:spcBef>
              <a:spcAft>
                <a:spcPct val="0"/>
              </a:spcAft>
              <a:buClr>
                <a:srgbClr val="858585"/>
              </a:buClr>
              <a:buSzPct val="125000"/>
              <a:buFontTx/>
              <a:buChar char="–"/>
              <a:defRPr lang="en-US" sz="1800" b="0" i="0" kern="1200" baseline="0" dirty="0" smtClean="0">
                <a:solidFill>
                  <a:srgbClr val="858585"/>
                </a:solidFill>
                <a:latin typeface="Arial Regular" charset="0"/>
                <a:ea typeface="+mn-ea"/>
                <a:cs typeface="+mn-cs"/>
              </a:defRPr>
            </a:lvl3pPr>
            <a:lvl4pPr marL="976313" indent="-174625" algn="l" defTabSz="895350" rtl="0" eaLnBrk="1" fontAlgn="base" hangingPunct="1">
              <a:spcBef>
                <a:spcPct val="0"/>
              </a:spcBef>
              <a:spcAft>
                <a:spcPct val="0"/>
              </a:spcAft>
              <a:buClr>
                <a:srgbClr val="858585"/>
              </a:buClr>
              <a:buSzPct val="125000"/>
              <a:buFont typeface="Arial" panose="020B0604020202020204" pitchFamily="34" charset="0"/>
              <a:buChar char="•"/>
              <a:defRPr lang="en-US" sz="1800" baseline="0" dirty="0">
                <a:solidFill>
                  <a:srgbClr val="858585"/>
                </a:solidFill>
                <a:latin typeface="+mn-lt"/>
              </a:defRPr>
            </a:lvl4pPr>
            <a:lvl5pPr marL="841825" indent="0" algn="l" defTabSz="895350" rtl="0" eaLnBrk="1" fontAlgn="base" hangingPunct="1">
              <a:spcBef>
                <a:spcPct val="0"/>
              </a:spcBef>
              <a:spcAft>
                <a:spcPct val="0"/>
              </a:spcAft>
              <a:buClr>
                <a:schemeClr val="tx2"/>
              </a:buClr>
              <a:buSzPct val="70000"/>
              <a:buFont typeface="Arial" charset="0"/>
              <a:buNone/>
              <a:defRPr lang="en-US" sz="1400" baseline="0" dirty="0">
                <a:solidFill>
                  <a:schemeClr val="tx1"/>
                </a:solidFill>
                <a:latin typeface="+mn-lt"/>
              </a:defRPr>
            </a:lvl5pPr>
            <a:lvl6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lang="x-none" sz="1600" baseline="0">
                <a:solidFill>
                  <a:schemeClr val="tx1"/>
                </a:solidFill>
                <a:latin typeface="+mn-lt"/>
              </a:defRPr>
            </a:lvl9pPr>
          </a:lstStyle>
          <a:p>
            <a:r>
              <a:rPr lang="en-US" altLang="en-US" sz="1400" dirty="0">
                <a:latin typeface="DIN Pro" panose="020B0504020201010104"/>
                <a:sym typeface="DIN Pro" panose="020B0504020201010104"/>
              </a:rPr>
              <a:t>Chance of fire</a:t>
            </a:r>
            <a:endParaRPr lang="en-US" sz="1400" dirty="0">
              <a:latin typeface="DIN Pro" panose="020B0504020201010104"/>
              <a:sym typeface="DIN Pro" panose="020B0504020201010104"/>
            </a:endParaRPr>
          </a:p>
        </p:txBody>
      </p:sp>
      <p:sp>
        <p:nvSpPr>
          <p:cNvPr id="113" name="dtable157951861619949 10 40 127 129 94">
            <a:extLst>
              <a:ext uri="{FF2B5EF4-FFF2-40B4-BE49-F238E27FC236}">
                <a16:creationId xmlns:a16="http://schemas.microsoft.com/office/drawing/2014/main" id="{A488C4D1-29B1-4FF5-B594-2750ED19BE52}"/>
              </a:ext>
            </a:extLst>
          </p:cNvPr>
          <p:cNvSpPr txBox="1">
            <a:spLocks/>
          </p:cNvSpPr>
          <p:nvPr/>
        </p:nvSpPr>
        <p:spPr>
          <a:xfrm>
            <a:off x="525124" y="1476374"/>
            <a:ext cx="937916" cy="1755776"/>
          </a:xfrm>
          <a:prstGeom prst="rect">
            <a:avLst/>
          </a:prstGeom>
          <a:solidFill>
            <a:schemeClr val="bg1"/>
          </a:solidFill>
          <a:ln w="19050">
            <a:solidFill>
              <a:schemeClr val="accent1"/>
            </a:solidFill>
          </a:ln>
          <a:effectLst>
            <a:outerShdw blurRad="508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noAutofit/>
          </a:bodyPr>
          <a:lstStyle>
            <a:defPPr marR="0" lvl="0" algn="l" rtl="0">
              <a:lnSpc>
                <a:spcPct val="100000"/>
              </a:lnSpc>
              <a:spcBef>
                <a:spcPts val="0"/>
              </a:spcBef>
              <a:spcAft>
                <a:spcPts val="0"/>
              </a:spcAft>
              <a:defRPr/>
            </a:defPPr>
            <a:lvl1pPr algn="ctr" defTabSz="859803" fontAlgn="auto">
              <a:lnSpc>
                <a:spcPct val="90000"/>
              </a:lnSpc>
              <a:buClr>
                <a:schemeClr val="lt1"/>
              </a:buClr>
              <a:defRPr sz="1300">
                <a:solidFill>
                  <a:schemeClr val="bg2">
                    <a:lumMod val="50000"/>
                  </a:schemeClr>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CA" dirty="0">
                <a:solidFill>
                  <a:srgbClr val="5F5F5F"/>
                </a:solidFill>
                <a:latin typeface="DIN Pro" panose="020B0504020201010104" pitchFamily="34" charset="0"/>
              </a:rPr>
              <a:t>Preparation</a:t>
            </a:r>
          </a:p>
        </p:txBody>
      </p:sp>
      <p:sp>
        <p:nvSpPr>
          <p:cNvPr id="58" name="dtable157951861619949 10 40 127 129 94">
            <a:extLst>
              <a:ext uri="{FF2B5EF4-FFF2-40B4-BE49-F238E27FC236}">
                <a16:creationId xmlns:a16="http://schemas.microsoft.com/office/drawing/2014/main" id="{52F7716D-18A1-4683-BFB0-3EA06C266E10}"/>
              </a:ext>
            </a:extLst>
          </p:cNvPr>
          <p:cNvSpPr txBox="1">
            <a:spLocks/>
          </p:cNvSpPr>
          <p:nvPr/>
        </p:nvSpPr>
        <p:spPr>
          <a:xfrm>
            <a:off x="525124" y="3360737"/>
            <a:ext cx="937916" cy="1398587"/>
          </a:xfrm>
          <a:prstGeom prst="rect">
            <a:avLst/>
          </a:prstGeom>
          <a:solidFill>
            <a:schemeClr val="bg1"/>
          </a:solidFill>
          <a:ln w="19050">
            <a:solidFill>
              <a:schemeClr val="accent1"/>
            </a:solidFill>
          </a:ln>
          <a:effectLst>
            <a:outerShdw blurRad="508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noAutofit/>
          </a:bodyPr>
          <a:lstStyle>
            <a:defPPr marR="0" lvl="0" algn="l" rtl="0">
              <a:lnSpc>
                <a:spcPct val="100000"/>
              </a:lnSpc>
              <a:spcBef>
                <a:spcPts val="0"/>
              </a:spcBef>
              <a:spcAft>
                <a:spcPts val="0"/>
              </a:spcAft>
              <a:defRPr/>
            </a:defPPr>
            <a:lvl1pPr algn="ctr" defTabSz="859803" fontAlgn="auto">
              <a:lnSpc>
                <a:spcPct val="90000"/>
              </a:lnSpc>
              <a:buClr>
                <a:schemeClr val="lt1"/>
              </a:buClr>
              <a:defRPr sz="1300">
                <a:solidFill>
                  <a:schemeClr val="bg2">
                    <a:lumMod val="50000"/>
                  </a:schemeClr>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CA" dirty="0">
                <a:solidFill>
                  <a:srgbClr val="5F5F5F"/>
                </a:solidFill>
                <a:latin typeface="DIN Pro" panose="020B0504020201010104" pitchFamily="34" charset="0"/>
              </a:rPr>
              <a:t>Modeling</a:t>
            </a:r>
          </a:p>
        </p:txBody>
      </p:sp>
      <p:sp>
        <p:nvSpPr>
          <p:cNvPr id="115" name="dtable157951861619949 10 40 127 129 94">
            <a:extLst>
              <a:ext uri="{FF2B5EF4-FFF2-40B4-BE49-F238E27FC236}">
                <a16:creationId xmlns:a16="http://schemas.microsoft.com/office/drawing/2014/main" id="{1AB08596-97DA-4946-86C3-6A8C0400A2A4}"/>
              </a:ext>
            </a:extLst>
          </p:cNvPr>
          <p:cNvSpPr txBox="1">
            <a:spLocks/>
          </p:cNvSpPr>
          <p:nvPr/>
        </p:nvSpPr>
        <p:spPr>
          <a:xfrm>
            <a:off x="525124" y="4892675"/>
            <a:ext cx="937916" cy="1030288"/>
          </a:xfrm>
          <a:prstGeom prst="rect">
            <a:avLst/>
          </a:prstGeom>
          <a:solidFill>
            <a:schemeClr val="bg1"/>
          </a:solidFill>
          <a:ln w="19050">
            <a:solidFill>
              <a:schemeClr val="accent1"/>
            </a:solidFill>
          </a:ln>
          <a:effectLst>
            <a:outerShdw blurRad="508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noAutofit/>
          </a:bodyPr>
          <a:lstStyle>
            <a:defPPr marR="0" lvl="0" algn="l" rtl="0">
              <a:lnSpc>
                <a:spcPct val="100000"/>
              </a:lnSpc>
              <a:spcBef>
                <a:spcPts val="0"/>
              </a:spcBef>
              <a:spcAft>
                <a:spcPts val="0"/>
              </a:spcAft>
              <a:defRPr/>
            </a:defPPr>
            <a:lvl1pPr algn="ctr" defTabSz="859803" fontAlgn="auto">
              <a:lnSpc>
                <a:spcPct val="90000"/>
              </a:lnSpc>
              <a:buClr>
                <a:schemeClr val="lt1"/>
              </a:buClr>
              <a:defRPr sz="1200">
                <a:solidFill>
                  <a:schemeClr val="bg2">
                    <a:lumMod val="50000"/>
                  </a:schemeClr>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CA" sz="1300" dirty="0">
                <a:solidFill>
                  <a:srgbClr val="5F5F5F"/>
                </a:solidFill>
                <a:latin typeface="DIN Pro" panose="020B0504020201010104" pitchFamily="34" charset="0"/>
              </a:rPr>
              <a:t>Deployment and integration</a:t>
            </a:r>
          </a:p>
        </p:txBody>
      </p:sp>
      <p:sp>
        <p:nvSpPr>
          <p:cNvPr id="16" name="TextBox 15">
            <a:extLst>
              <a:ext uri="{FF2B5EF4-FFF2-40B4-BE49-F238E27FC236}">
                <a16:creationId xmlns:a16="http://schemas.microsoft.com/office/drawing/2014/main" id="{80FA4EC3-F117-450B-A2DD-4BC76AD369FA}"/>
              </a:ext>
            </a:extLst>
          </p:cNvPr>
          <p:cNvSpPr txBox="1"/>
          <p:nvPr/>
        </p:nvSpPr>
        <p:spPr>
          <a:xfrm>
            <a:off x="5636146" y="2985958"/>
            <a:ext cx="1717727" cy="184666"/>
          </a:xfrm>
          <a:prstGeom prst="rect">
            <a:avLst/>
          </a:prstGeom>
          <a:solidFill>
            <a:schemeClr val="bg1"/>
          </a:solidFill>
        </p:spPr>
        <p:txBody>
          <a:bodyPr vert="horz" wrap="square" lIns="0" tIns="0" rIns="0" bIns="0" rtlCol="0">
            <a:spAutoFit/>
          </a:bodyPr>
          <a:lstStyle/>
          <a:p>
            <a:pPr marL="0" marR="0" indent="0" algn="ctr" defTabSz="914400" rtl="0" eaLnBrk="1" fontAlgn="base" latinLnBrk="0" hangingPunct="1">
              <a:lnSpc>
                <a:spcPct val="100000"/>
              </a:lnSpc>
              <a:spcBef>
                <a:spcPct val="0"/>
              </a:spcBef>
              <a:spcAft>
                <a:spcPct val="0"/>
              </a:spcAft>
              <a:buClr>
                <a:srgbClr val="858585"/>
              </a:buClr>
              <a:buSzPct val="125000"/>
              <a:buFont typeface="Arial" panose="020B0604020202020204" pitchFamily="34" charset="0"/>
              <a:buNone/>
              <a:tabLst/>
            </a:pPr>
            <a:r>
              <a:rPr kumimoji="0" lang="en-US" sz="1200" b="0" i="0" u="none" strike="noStrike" kern="1200" cap="none" spc="0" normalizeH="0" baseline="0" noProof="0" dirty="0">
                <a:ln>
                  <a:noFill/>
                </a:ln>
                <a:solidFill>
                  <a:srgbClr val="858585"/>
                </a:solidFill>
                <a:effectLst/>
                <a:uLnTx/>
                <a:uFillTx/>
                <a:latin typeface="Arial Regular" charset="0"/>
                <a:ea typeface="+mn-ea"/>
                <a:cs typeface="+mn-cs"/>
              </a:rPr>
              <a:t>Ongoing updates</a:t>
            </a:r>
          </a:p>
        </p:txBody>
      </p:sp>
      <p:sp>
        <p:nvSpPr>
          <p:cNvPr id="101" name="TextBox 100">
            <a:extLst>
              <a:ext uri="{FF2B5EF4-FFF2-40B4-BE49-F238E27FC236}">
                <a16:creationId xmlns:a16="http://schemas.microsoft.com/office/drawing/2014/main" id="{0EC9EE0B-BD8A-41A6-B3EF-FD27650B7659}"/>
              </a:ext>
            </a:extLst>
          </p:cNvPr>
          <p:cNvSpPr txBox="1"/>
          <p:nvPr/>
        </p:nvSpPr>
        <p:spPr>
          <a:xfrm>
            <a:off x="5636146" y="2273735"/>
            <a:ext cx="1717727" cy="184666"/>
          </a:xfrm>
          <a:prstGeom prst="rect">
            <a:avLst/>
          </a:prstGeom>
          <a:solidFill>
            <a:schemeClr val="bg1"/>
          </a:solidFill>
        </p:spPr>
        <p:txBody>
          <a:bodyPr vert="horz" wrap="square" lIns="0" tIns="0" rIns="0" bIns="0" rtlCol="0">
            <a:spAutoFit/>
          </a:bodyPr>
          <a:lstStyle/>
          <a:p>
            <a:pPr marL="0" marR="0" indent="0" algn="ctr" defTabSz="914400" rtl="0" eaLnBrk="1" fontAlgn="base" latinLnBrk="0" hangingPunct="1">
              <a:lnSpc>
                <a:spcPct val="100000"/>
              </a:lnSpc>
              <a:spcBef>
                <a:spcPct val="0"/>
              </a:spcBef>
              <a:spcAft>
                <a:spcPct val="0"/>
              </a:spcAft>
              <a:buClr>
                <a:srgbClr val="858585"/>
              </a:buClr>
              <a:buSzPct val="125000"/>
              <a:buFont typeface="Arial" panose="020B0604020202020204" pitchFamily="34" charset="0"/>
              <a:buNone/>
              <a:tabLst/>
            </a:pPr>
            <a:r>
              <a:rPr kumimoji="0" lang="en-US" sz="1200" b="0" i="0" u="none" strike="noStrike" kern="1200" cap="none" spc="0" normalizeH="0" baseline="0" noProof="0" dirty="0">
                <a:ln>
                  <a:noFill/>
                </a:ln>
                <a:solidFill>
                  <a:srgbClr val="858585"/>
                </a:solidFill>
                <a:effectLst/>
                <a:uLnTx/>
                <a:uFillTx/>
                <a:latin typeface="Arial Regular" charset="0"/>
                <a:ea typeface="+mn-ea"/>
                <a:cs typeface="+mn-cs"/>
              </a:rPr>
              <a:t>Ongoing updates</a:t>
            </a:r>
          </a:p>
        </p:txBody>
      </p:sp>
      <p:sp>
        <p:nvSpPr>
          <p:cNvPr id="23" name="Callout: Bent Line with Accent Bar 22">
            <a:extLst>
              <a:ext uri="{FF2B5EF4-FFF2-40B4-BE49-F238E27FC236}">
                <a16:creationId xmlns:a16="http://schemas.microsoft.com/office/drawing/2014/main" id="{CCA172B8-A009-47AD-87D8-7FDCF614BF42}"/>
              </a:ext>
            </a:extLst>
          </p:cNvPr>
          <p:cNvSpPr/>
          <p:nvPr/>
        </p:nvSpPr>
        <p:spPr>
          <a:xfrm>
            <a:off x="10190795" y="3485078"/>
            <a:ext cx="1597547" cy="1089025"/>
          </a:xfrm>
          <a:prstGeom prst="accentCallout2">
            <a:avLst>
              <a:gd name="adj1" fmla="val 56572"/>
              <a:gd name="adj2" fmla="val -679"/>
              <a:gd name="adj3" fmla="val 31609"/>
              <a:gd name="adj4" fmla="val -75709"/>
              <a:gd name="adj5" fmla="val 64088"/>
              <a:gd name="adj6" fmla="val -130714"/>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bg2">
                    <a:lumMod val="50000"/>
                  </a:schemeClr>
                </a:solidFill>
              </a:rPr>
              <a:t>Markers indicate when a preliminary, working version of model is expected. In the case of end-to-end, track may be dropped if milestone not reached in 4 weeks.</a:t>
            </a:r>
          </a:p>
        </p:txBody>
      </p:sp>
    </p:spTree>
    <p:extLst>
      <p:ext uri="{BB962C8B-B14F-4D97-AF65-F5344CB8AC3E}">
        <p14:creationId xmlns:p14="http://schemas.microsoft.com/office/powerpoint/2010/main" val="3470896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8AB32245-F94F-4899-8A2E-6092B979F161}"/>
              </a:ext>
            </a:extLst>
          </p:cNvPr>
          <p:cNvGraphicFramePr>
            <a:graphicFrameLocks noChangeAspect="1"/>
          </p:cNvGraphicFramePr>
          <p:nvPr>
            <p:custDataLst>
              <p:tags r:id="rId2"/>
            </p:custDataLst>
            <p:extLst>
              <p:ext uri="{D42A27DB-BD31-4B8C-83A1-F6EECF244321}">
                <p14:modId xmlns:p14="http://schemas.microsoft.com/office/powerpoint/2010/main" val="37075165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50336" name="think-cell Slide" r:id="rId5" imgW="415" imgH="416" progId="TCLayout.ActiveDocument.1">
                  <p:embed/>
                </p:oleObj>
              </mc:Choice>
              <mc:Fallback>
                <p:oleObj name="think-cell Slide" r:id="rId5" imgW="415" imgH="416" progId="TCLayout.ActiveDocument.1">
                  <p:embed/>
                  <p:pic>
                    <p:nvPicPr>
                      <p:cNvPr id="6" name="Object 5" hidden="1">
                        <a:extLst>
                          <a:ext uri="{FF2B5EF4-FFF2-40B4-BE49-F238E27FC236}">
                            <a16:creationId xmlns:a16="http://schemas.microsoft.com/office/drawing/2014/main" id="{8AB32245-F94F-4899-8A2E-6092B979F16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A8D575B-B76B-48D4-985C-8CA1617C1E18}"/>
              </a:ext>
            </a:extLst>
          </p:cNvPr>
          <p:cNvSpPr/>
          <p:nvPr>
            <p:custDataLst>
              <p:tags r:id="rId3"/>
            </p:custDataLst>
          </p:nvPr>
        </p:nvSpPr>
        <p:spPr>
          <a:xfrm>
            <a:off x="0" y="0"/>
            <a:ext cx="158750" cy="158750"/>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2000" b="1" dirty="0">
              <a:solidFill>
                <a:schemeClr val="bg1"/>
              </a:solidFill>
              <a:latin typeface="DIN Pro" panose="020B0504020201010104"/>
              <a:ea typeface="+mj-ea"/>
              <a:cs typeface="+mj-cs"/>
              <a:sym typeface="DIN Pro" panose="020B0504020201010104"/>
            </a:endParaRPr>
          </a:p>
        </p:txBody>
      </p:sp>
      <p:sp>
        <p:nvSpPr>
          <p:cNvPr id="2" name="Title 1">
            <a:extLst>
              <a:ext uri="{FF2B5EF4-FFF2-40B4-BE49-F238E27FC236}">
                <a16:creationId xmlns:a16="http://schemas.microsoft.com/office/drawing/2014/main" id="{5397C775-FDC1-4D89-B100-185CA95DFFF5}"/>
              </a:ext>
            </a:extLst>
          </p:cNvPr>
          <p:cNvSpPr>
            <a:spLocks noGrp="1"/>
          </p:cNvSpPr>
          <p:nvPr>
            <p:ph type="title"/>
          </p:nvPr>
        </p:nvSpPr>
        <p:spPr>
          <a:xfrm>
            <a:off x="604089" y="623573"/>
            <a:ext cx="10658475" cy="307777"/>
          </a:xfrm>
        </p:spPr>
        <p:txBody>
          <a:bodyPr/>
          <a:lstStyle/>
          <a:p>
            <a:r>
              <a:rPr lang="en-US" dirty="0">
                <a:latin typeface="DIN Pro" panose="020B0504020201010104" pitchFamily="34" charset="0"/>
              </a:rPr>
              <a:t>Tasks and resources</a:t>
            </a:r>
          </a:p>
        </p:txBody>
      </p:sp>
      <p:sp>
        <p:nvSpPr>
          <p:cNvPr id="3" name="Text Placeholder 2">
            <a:extLst>
              <a:ext uri="{FF2B5EF4-FFF2-40B4-BE49-F238E27FC236}">
                <a16:creationId xmlns:a16="http://schemas.microsoft.com/office/drawing/2014/main" id="{38C59E58-DEEE-4863-9264-2DE0852BC918}"/>
              </a:ext>
            </a:extLst>
          </p:cNvPr>
          <p:cNvSpPr>
            <a:spLocks noGrp="1"/>
          </p:cNvSpPr>
          <p:nvPr>
            <p:ph type="body" sz="quarter" idx="13"/>
          </p:nvPr>
        </p:nvSpPr>
        <p:spPr/>
        <p:txBody>
          <a:bodyPr vert="horz" lIns="91440" tIns="45720" rIns="91440" bIns="45720" rtlCol="0" anchor="ctr">
            <a:normAutofit/>
          </a:bodyPr>
          <a:lstStyle/>
          <a:p>
            <a:r>
              <a:rPr lang="en-CA" sz="1200" dirty="0">
                <a:latin typeface="DIN Pro"/>
              </a:rPr>
              <a:t>ATTRITIONAL FIRE RISK</a:t>
            </a:r>
          </a:p>
        </p:txBody>
      </p:sp>
      <p:sp>
        <p:nvSpPr>
          <p:cNvPr id="54" name="Text Placeholder 3">
            <a:extLst>
              <a:ext uri="{FF2B5EF4-FFF2-40B4-BE49-F238E27FC236}">
                <a16:creationId xmlns:a16="http://schemas.microsoft.com/office/drawing/2014/main" id="{205C51B9-F56D-4655-8E21-E3C61A5E6AD8}"/>
              </a:ext>
            </a:extLst>
          </p:cNvPr>
          <p:cNvSpPr>
            <a:spLocks noGrp="1"/>
          </p:cNvSpPr>
          <p:nvPr>
            <p:ph type="body" sz="quarter" idx="14"/>
          </p:nvPr>
        </p:nvSpPr>
        <p:spPr>
          <a:xfrm>
            <a:off x="1859756" y="6117888"/>
            <a:ext cx="8916672" cy="365125"/>
          </a:xfrm>
        </p:spPr>
        <p:txBody>
          <a:bodyPr/>
          <a:lstStyle/>
          <a:p>
            <a:r>
              <a:rPr lang="en-US" dirty="0"/>
              <a:t>(1) All resources allocated 100% at task for duration of timeline unless otherwise noted</a:t>
            </a:r>
          </a:p>
        </p:txBody>
      </p:sp>
      <p:graphicFrame>
        <p:nvGraphicFramePr>
          <p:cNvPr id="4" name="Table 6">
            <a:extLst>
              <a:ext uri="{FF2B5EF4-FFF2-40B4-BE49-F238E27FC236}">
                <a16:creationId xmlns:a16="http://schemas.microsoft.com/office/drawing/2014/main" id="{0E42345B-D6BE-4A4C-8657-5AA300CB6848}"/>
              </a:ext>
            </a:extLst>
          </p:cNvPr>
          <p:cNvGraphicFramePr>
            <a:graphicFrameLocks noGrp="1"/>
          </p:cNvGraphicFramePr>
          <p:nvPr>
            <p:extLst>
              <p:ext uri="{D42A27DB-BD31-4B8C-83A1-F6EECF244321}">
                <p14:modId xmlns:p14="http://schemas.microsoft.com/office/powerpoint/2010/main" val="3837470267"/>
              </p:ext>
            </p:extLst>
          </p:nvPr>
        </p:nvGraphicFramePr>
        <p:xfrm>
          <a:off x="446967" y="1038809"/>
          <a:ext cx="11055179" cy="4876800"/>
        </p:xfrm>
        <a:graphic>
          <a:graphicData uri="http://schemas.openxmlformats.org/drawingml/2006/table">
            <a:tbl>
              <a:tblPr firstRow="1">
                <a:tableStyleId>{5C22544A-7EE6-4342-B048-85BDC9FD1C3A}</a:tableStyleId>
              </a:tblPr>
              <a:tblGrid>
                <a:gridCol w="881449">
                  <a:extLst>
                    <a:ext uri="{9D8B030D-6E8A-4147-A177-3AD203B41FA5}">
                      <a16:colId xmlns:a16="http://schemas.microsoft.com/office/drawing/2014/main" val="380753342"/>
                    </a:ext>
                  </a:extLst>
                </a:gridCol>
                <a:gridCol w="1488925">
                  <a:extLst>
                    <a:ext uri="{9D8B030D-6E8A-4147-A177-3AD203B41FA5}">
                      <a16:colId xmlns:a16="http://schemas.microsoft.com/office/drawing/2014/main" val="1519442909"/>
                    </a:ext>
                  </a:extLst>
                </a:gridCol>
                <a:gridCol w="5090983">
                  <a:extLst>
                    <a:ext uri="{9D8B030D-6E8A-4147-A177-3AD203B41FA5}">
                      <a16:colId xmlns:a16="http://schemas.microsoft.com/office/drawing/2014/main" val="1213865758"/>
                    </a:ext>
                  </a:extLst>
                </a:gridCol>
                <a:gridCol w="2267530">
                  <a:extLst>
                    <a:ext uri="{9D8B030D-6E8A-4147-A177-3AD203B41FA5}">
                      <a16:colId xmlns:a16="http://schemas.microsoft.com/office/drawing/2014/main" val="1661923226"/>
                    </a:ext>
                  </a:extLst>
                </a:gridCol>
                <a:gridCol w="1326292">
                  <a:extLst>
                    <a:ext uri="{9D8B030D-6E8A-4147-A177-3AD203B41FA5}">
                      <a16:colId xmlns:a16="http://schemas.microsoft.com/office/drawing/2014/main" val="3047290030"/>
                    </a:ext>
                  </a:extLst>
                </a:gridCol>
              </a:tblGrid>
              <a:tr h="170457">
                <a:tc>
                  <a:txBody>
                    <a:bodyPr/>
                    <a:lstStyle/>
                    <a:p>
                      <a:r>
                        <a:rPr lang="en-US" sz="1400" dirty="0">
                          <a:solidFill>
                            <a:schemeClr val="bg2">
                              <a:lumMod val="50000"/>
                            </a:schemeClr>
                          </a:solidFill>
                        </a:rPr>
                        <a:t>Group</a:t>
                      </a:r>
                    </a:p>
                  </a:txBody>
                  <a:tcPr/>
                </a:tc>
                <a:tc>
                  <a:txBody>
                    <a:bodyPr/>
                    <a:lstStyle/>
                    <a:p>
                      <a:r>
                        <a:rPr lang="en-US" sz="1400" dirty="0">
                          <a:solidFill>
                            <a:schemeClr val="bg2">
                              <a:lumMod val="50000"/>
                            </a:schemeClr>
                          </a:solidFill>
                        </a:rPr>
                        <a:t>Epic</a:t>
                      </a:r>
                    </a:p>
                  </a:txBody>
                  <a:tcPr/>
                </a:tc>
                <a:tc>
                  <a:txBody>
                    <a:bodyPr/>
                    <a:lstStyle/>
                    <a:p>
                      <a:r>
                        <a:rPr lang="en-US" sz="1400" dirty="0">
                          <a:solidFill>
                            <a:schemeClr val="bg2">
                              <a:lumMod val="50000"/>
                            </a:schemeClr>
                          </a:solidFill>
                        </a:rPr>
                        <a:t>Key tasks</a:t>
                      </a:r>
                    </a:p>
                  </a:txBody>
                  <a:tcPr/>
                </a:tc>
                <a:tc>
                  <a:txBody>
                    <a:bodyPr/>
                    <a:lstStyle/>
                    <a:p>
                      <a:r>
                        <a:rPr lang="en-US" sz="1400" dirty="0">
                          <a:solidFill>
                            <a:schemeClr val="bg2">
                              <a:lumMod val="50000"/>
                            </a:schemeClr>
                          </a:solidFill>
                        </a:rPr>
                        <a:t>Resources</a:t>
                      </a:r>
                      <a:r>
                        <a:rPr lang="en-US" sz="1400" baseline="30000" dirty="0">
                          <a:solidFill>
                            <a:schemeClr val="bg2">
                              <a:lumMod val="50000"/>
                            </a:schemeClr>
                          </a:solidFill>
                        </a:rPr>
                        <a:t>(1)</a:t>
                      </a:r>
                    </a:p>
                  </a:txBody>
                  <a:tcPr/>
                </a:tc>
                <a:tc>
                  <a:txBody>
                    <a:bodyPr/>
                    <a:lstStyle/>
                    <a:p>
                      <a:r>
                        <a:rPr lang="en-US" sz="1400" dirty="0">
                          <a:solidFill>
                            <a:schemeClr val="bg2">
                              <a:lumMod val="50000"/>
                            </a:schemeClr>
                          </a:solidFill>
                        </a:rPr>
                        <a:t>Timeline</a:t>
                      </a:r>
                    </a:p>
                  </a:txBody>
                  <a:tcPr/>
                </a:tc>
                <a:extLst>
                  <a:ext uri="{0D108BD9-81ED-4DB2-BD59-A6C34878D82A}">
                    <a16:rowId xmlns:a16="http://schemas.microsoft.com/office/drawing/2014/main" val="2676228061"/>
                  </a:ext>
                </a:extLst>
              </a:tr>
              <a:tr h="306822">
                <a:tc rowSpan="5">
                  <a:txBody>
                    <a:bodyPr/>
                    <a:lstStyle/>
                    <a:p>
                      <a:r>
                        <a:rPr lang="en-US" sz="1000" dirty="0"/>
                        <a:t>Preparation</a:t>
                      </a:r>
                    </a:p>
                  </a:txBody>
                  <a:tcPr>
                    <a:lnB w="12700" cap="flat" cmpd="sng" algn="ctr">
                      <a:solidFill>
                        <a:schemeClr val="bg2">
                          <a:lumMod val="50000"/>
                        </a:schemeClr>
                      </a:solidFill>
                      <a:prstDash val="sysDash"/>
                      <a:round/>
                      <a:headEnd type="none" w="med" len="med"/>
                      <a:tailEnd type="none" w="med" len="med"/>
                    </a:lnB>
                    <a:solidFill>
                      <a:schemeClr val="bg1"/>
                    </a:solidFill>
                  </a:tcPr>
                </a:tc>
                <a:tc>
                  <a:txBody>
                    <a:bodyPr/>
                    <a:lstStyle/>
                    <a:p>
                      <a:r>
                        <a:rPr lang="en-US" sz="1000" dirty="0"/>
                        <a:t>Requirements mapping</a:t>
                      </a:r>
                    </a:p>
                  </a:txBody>
                  <a:tcPr>
                    <a:lnB w="12700" cap="flat" cmpd="sng" algn="ctr">
                      <a:solidFill>
                        <a:schemeClr val="bg2">
                          <a:lumMod val="50000"/>
                        </a:schemeClr>
                      </a:solidFill>
                      <a:prstDash val="sysDash"/>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lang="en-US" sz="900" dirty="0"/>
                        <a:t>Specify how model will be used (access points, frequency, limitations, security)</a:t>
                      </a:r>
                    </a:p>
                    <a:p>
                      <a:pPr marL="171450" indent="-171450">
                        <a:buFont typeface="Arial" panose="020B0604020202020204" pitchFamily="34" charset="0"/>
                        <a:buChar char="•"/>
                      </a:pPr>
                      <a:r>
                        <a:rPr lang="en-US" sz="900" dirty="0"/>
                        <a:t>Choose performance metrics</a:t>
                      </a:r>
                    </a:p>
                    <a:p>
                      <a:pPr marL="171450" indent="-171450">
                        <a:buFont typeface="Arial" panose="020B0604020202020204" pitchFamily="34" charset="0"/>
                        <a:buChar char="•"/>
                      </a:pPr>
                      <a:r>
                        <a:rPr lang="en-US" sz="900" dirty="0"/>
                        <a:t>Estimate compute resource requirements</a:t>
                      </a:r>
                    </a:p>
                  </a:txBody>
                  <a:tcPr>
                    <a:lnB w="12700" cap="flat" cmpd="sng" algn="ctr">
                      <a:solidFill>
                        <a:schemeClr val="bg2">
                          <a:lumMod val="50000"/>
                        </a:schemeClr>
                      </a:solidFill>
                      <a:prstDash val="sysDash"/>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lang="en-US" sz="900" dirty="0"/>
                        <a:t>1 Product </a:t>
                      </a:r>
                      <a:r>
                        <a:rPr lang="en-US" sz="900" dirty="0" err="1"/>
                        <a:t>Mgr</a:t>
                      </a:r>
                      <a:r>
                        <a:rPr lang="en-US" sz="900" dirty="0"/>
                        <a:t>, 50%</a:t>
                      </a:r>
                    </a:p>
                    <a:p>
                      <a:pPr marL="171450" indent="-171450">
                        <a:buFont typeface="Arial" panose="020B0604020202020204" pitchFamily="34" charset="0"/>
                        <a:buChar char="•"/>
                      </a:pPr>
                      <a:r>
                        <a:rPr lang="en-US" sz="900" dirty="0"/>
                        <a:t>Touchpoints with clients, MLEs, Product and Engineering</a:t>
                      </a:r>
                    </a:p>
                  </a:txBody>
                  <a:tcPr>
                    <a:lnB w="12700" cap="flat" cmpd="sng" algn="ctr">
                      <a:solidFill>
                        <a:schemeClr val="bg2">
                          <a:lumMod val="50000"/>
                        </a:schemeClr>
                      </a:solidFill>
                      <a:prstDash val="sysDash"/>
                      <a:round/>
                      <a:headEnd type="none" w="med" len="med"/>
                      <a:tailEnd type="none" w="med" len="med"/>
                    </a:lnB>
                    <a:solidFill>
                      <a:schemeClr val="bg1"/>
                    </a:solidFill>
                  </a:tcPr>
                </a:tc>
                <a:tc>
                  <a:txBody>
                    <a:bodyPr/>
                    <a:lstStyle/>
                    <a:p>
                      <a:r>
                        <a:rPr lang="en-US" sz="900" dirty="0"/>
                        <a:t>2 weeks</a:t>
                      </a:r>
                    </a:p>
                  </a:txBody>
                  <a:tcPr>
                    <a:lnB w="12700" cap="flat" cmpd="sng" algn="ctr">
                      <a:solidFill>
                        <a:schemeClr val="bg2">
                          <a:lumMod val="50000"/>
                        </a:schemeClr>
                      </a:solidFill>
                      <a:prstDash val="sysDash"/>
                      <a:round/>
                      <a:headEnd type="none" w="med" len="med"/>
                      <a:tailEnd type="none" w="med" len="med"/>
                    </a:lnB>
                    <a:solidFill>
                      <a:schemeClr val="bg1"/>
                    </a:solidFill>
                  </a:tcPr>
                </a:tc>
                <a:extLst>
                  <a:ext uri="{0D108BD9-81ED-4DB2-BD59-A6C34878D82A}">
                    <a16:rowId xmlns:a16="http://schemas.microsoft.com/office/drawing/2014/main" val="2566564184"/>
                  </a:ext>
                </a:extLst>
              </a:tr>
              <a:tr h="221594">
                <a:tc vMerge="1">
                  <a:txBody>
                    <a:bodyPr/>
                    <a:lstStyle/>
                    <a:p>
                      <a:endParaRPr lang="en-US" sz="1200" dirty="0"/>
                    </a:p>
                  </a:txBody>
                  <a:tcPr/>
                </a:tc>
                <a:tc>
                  <a:txBody>
                    <a:bodyPr/>
                    <a:lstStyle/>
                    <a:p>
                      <a:r>
                        <a:rPr lang="en-US" sz="1000" dirty="0"/>
                        <a:t>Data collection</a:t>
                      </a:r>
                    </a:p>
                  </a:txBody>
                  <a:tcPr>
                    <a:lnT w="12700" cap="flat" cmpd="sng" algn="ctr">
                      <a:solidFill>
                        <a:schemeClr val="bg2">
                          <a:lumMod val="50000"/>
                        </a:schemeClr>
                      </a:solidFill>
                      <a:prstDash val="sysDash"/>
                      <a:round/>
                      <a:headEnd type="none" w="med" len="med"/>
                      <a:tailEnd type="none" w="med" len="med"/>
                    </a:lnT>
                    <a:lnB w="12700" cap="flat" cmpd="sng" algn="ctr">
                      <a:solidFill>
                        <a:schemeClr val="bg2">
                          <a:lumMod val="50000"/>
                        </a:schemeClr>
                      </a:solidFill>
                      <a:prstDash val="sysDash"/>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lang="en-US" sz="900" dirty="0"/>
                        <a:t>Gather and store attribute dataset for properties without fires</a:t>
                      </a:r>
                    </a:p>
                    <a:p>
                      <a:pPr marL="171450" indent="-171450">
                        <a:buFont typeface="Arial" panose="020B0604020202020204" pitchFamily="34" charset="0"/>
                        <a:buChar char="•"/>
                      </a:pPr>
                      <a:r>
                        <a:rPr lang="en-US" sz="900" dirty="0"/>
                        <a:t>Label chimneys on aerial images (outsource if no programmatic solution)</a:t>
                      </a:r>
                    </a:p>
                  </a:txBody>
                  <a:tcPr>
                    <a:lnT w="12700" cap="flat" cmpd="sng" algn="ctr">
                      <a:solidFill>
                        <a:schemeClr val="bg2">
                          <a:lumMod val="50000"/>
                        </a:schemeClr>
                      </a:solidFill>
                      <a:prstDash val="sysDash"/>
                      <a:round/>
                      <a:headEnd type="none" w="med" len="med"/>
                      <a:tailEnd type="none" w="med" len="med"/>
                    </a:lnT>
                    <a:lnB w="12700" cap="flat" cmpd="sng" algn="ctr">
                      <a:solidFill>
                        <a:schemeClr val="bg2">
                          <a:lumMod val="50000"/>
                        </a:schemeClr>
                      </a:solidFill>
                      <a:prstDash val="sysDash"/>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lang="en-US" sz="900" dirty="0"/>
                        <a:t>1 Data Scientist or MLE</a:t>
                      </a:r>
                    </a:p>
                    <a:p>
                      <a:pPr marL="171450" indent="-171450">
                        <a:buFont typeface="Arial" panose="020B0604020202020204" pitchFamily="34" charset="0"/>
                        <a:buChar char="•"/>
                      </a:pPr>
                      <a:r>
                        <a:rPr lang="en-US" sz="900" dirty="0"/>
                        <a:t>Outsource labeling (TBC)</a:t>
                      </a:r>
                    </a:p>
                  </a:txBody>
                  <a:tcPr>
                    <a:lnT w="12700" cap="flat" cmpd="sng" algn="ctr">
                      <a:solidFill>
                        <a:schemeClr val="bg2">
                          <a:lumMod val="50000"/>
                        </a:schemeClr>
                      </a:solidFill>
                      <a:prstDash val="sysDash"/>
                      <a:round/>
                      <a:headEnd type="none" w="med" len="med"/>
                      <a:tailEnd type="none" w="med" len="med"/>
                    </a:lnT>
                    <a:lnB w="12700" cap="flat" cmpd="sng" algn="ctr">
                      <a:solidFill>
                        <a:schemeClr val="bg2">
                          <a:lumMod val="50000"/>
                        </a:schemeClr>
                      </a:solidFill>
                      <a:prstDash val="sysDash"/>
                      <a:round/>
                      <a:headEnd type="none" w="med" len="med"/>
                      <a:tailEnd type="none" w="med" len="med"/>
                    </a:lnB>
                    <a:solidFill>
                      <a:schemeClr val="bg1"/>
                    </a:solidFill>
                  </a:tcPr>
                </a:tc>
                <a:tc>
                  <a:txBody>
                    <a:bodyPr/>
                    <a:lstStyle/>
                    <a:p>
                      <a:r>
                        <a:rPr lang="en-US" sz="900" dirty="0"/>
                        <a:t>2 weeks</a:t>
                      </a:r>
                    </a:p>
                  </a:txBody>
                  <a:tcPr>
                    <a:lnT w="12700" cap="flat" cmpd="sng" algn="ctr">
                      <a:solidFill>
                        <a:schemeClr val="bg2">
                          <a:lumMod val="50000"/>
                        </a:schemeClr>
                      </a:solidFill>
                      <a:prstDash val="sysDash"/>
                      <a:round/>
                      <a:headEnd type="none" w="med" len="med"/>
                      <a:tailEnd type="none" w="med" len="med"/>
                    </a:lnT>
                    <a:lnB w="12700" cap="flat" cmpd="sng" algn="ctr">
                      <a:solidFill>
                        <a:schemeClr val="bg2">
                          <a:lumMod val="50000"/>
                        </a:schemeClr>
                      </a:solidFill>
                      <a:prstDash val="sysDash"/>
                      <a:round/>
                      <a:headEnd type="none" w="med" len="med"/>
                      <a:tailEnd type="none" w="med" len="med"/>
                    </a:lnB>
                    <a:solidFill>
                      <a:schemeClr val="bg1"/>
                    </a:solidFill>
                  </a:tcPr>
                </a:tc>
                <a:extLst>
                  <a:ext uri="{0D108BD9-81ED-4DB2-BD59-A6C34878D82A}">
                    <a16:rowId xmlns:a16="http://schemas.microsoft.com/office/drawing/2014/main" val="2485283142"/>
                  </a:ext>
                </a:extLst>
              </a:tr>
              <a:tr h="221594">
                <a:tc vMerge="1">
                  <a:txBody>
                    <a:bodyPr/>
                    <a:lstStyle/>
                    <a:p>
                      <a:endParaRPr lang="en-US" sz="1200" dirty="0"/>
                    </a:p>
                  </a:txBody>
                  <a:tcPr/>
                </a:tc>
                <a:tc>
                  <a:txBody>
                    <a:bodyPr/>
                    <a:lstStyle/>
                    <a:p>
                      <a:r>
                        <a:rPr lang="en-US" sz="1000" dirty="0"/>
                        <a:t>Data profiling</a:t>
                      </a:r>
                    </a:p>
                  </a:txBody>
                  <a:tcPr>
                    <a:lnT w="12700" cap="flat" cmpd="sng" algn="ctr">
                      <a:solidFill>
                        <a:schemeClr val="bg2">
                          <a:lumMod val="50000"/>
                        </a:schemeClr>
                      </a:solidFill>
                      <a:prstDash val="sysDash"/>
                      <a:round/>
                      <a:headEnd type="none" w="med" len="med"/>
                      <a:tailEnd type="none" w="med" len="med"/>
                    </a:lnT>
                    <a:lnB w="12700" cap="flat" cmpd="sng" algn="ctr">
                      <a:solidFill>
                        <a:schemeClr val="bg2">
                          <a:lumMod val="50000"/>
                        </a:schemeClr>
                      </a:solidFill>
                      <a:prstDash val="sysDash"/>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lang="en-US" sz="900" dirty="0"/>
                        <a:t>Create overview of features and images</a:t>
                      </a:r>
                    </a:p>
                    <a:p>
                      <a:pPr marL="171450" indent="-171450">
                        <a:buFont typeface="Arial" panose="020B0604020202020204" pitchFamily="34" charset="0"/>
                        <a:buChar char="•"/>
                      </a:pPr>
                      <a:r>
                        <a:rPr lang="en-US" sz="900" dirty="0"/>
                        <a:t>Look for failure points: potential bias, poor imputations, questionable values</a:t>
                      </a:r>
                    </a:p>
                  </a:txBody>
                  <a:tcPr>
                    <a:lnT w="12700" cap="flat" cmpd="sng" algn="ctr">
                      <a:solidFill>
                        <a:schemeClr val="bg2">
                          <a:lumMod val="50000"/>
                        </a:schemeClr>
                      </a:solidFill>
                      <a:prstDash val="sysDash"/>
                      <a:round/>
                      <a:headEnd type="none" w="med" len="med"/>
                      <a:tailEnd type="none" w="med" len="med"/>
                    </a:lnT>
                    <a:lnB w="12700" cap="flat" cmpd="sng" algn="ctr">
                      <a:solidFill>
                        <a:schemeClr val="bg2">
                          <a:lumMod val="50000"/>
                        </a:schemeClr>
                      </a:solidFill>
                      <a:prstDash val="sysDash"/>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lang="en-US" sz="900" dirty="0"/>
                        <a:t>2 MLEs, 50%</a:t>
                      </a:r>
                    </a:p>
                  </a:txBody>
                  <a:tcPr>
                    <a:lnT w="12700" cap="flat" cmpd="sng" algn="ctr">
                      <a:solidFill>
                        <a:schemeClr val="bg2">
                          <a:lumMod val="50000"/>
                        </a:schemeClr>
                      </a:solidFill>
                      <a:prstDash val="sysDash"/>
                      <a:round/>
                      <a:headEnd type="none" w="med" len="med"/>
                      <a:tailEnd type="none" w="med" len="med"/>
                    </a:lnT>
                    <a:lnB w="12700" cap="flat" cmpd="sng" algn="ctr">
                      <a:solidFill>
                        <a:schemeClr val="bg2">
                          <a:lumMod val="50000"/>
                        </a:schemeClr>
                      </a:solidFill>
                      <a:prstDash val="sysDash"/>
                      <a:round/>
                      <a:headEnd type="none" w="med" len="med"/>
                      <a:tailEnd type="none" w="med" len="med"/>
                    </a:lnB>
                    <a:solidFill>
                      <a:schemeClr val="bg1"/>
                    </a:solidFill>
                  </a:tcPr>
                </a:tc>
                <a:tc>
                  <a:txBody>
                    <a:bodyPr/>
                    <a:lstStyle/>
                    <a:p>
                      <a:r>
                        <a:rPr lang="en-US" sz="900" dirty="0"/>
                        <a:t>2 weeks</a:t>
                      </a:r>
                      <a:br>
                        <a:rPr lang="en-US" sz="900" dirty="0"/>
                      </a:br>
                      <a:r>
                        <a:rPr lang="en-US" sz="900" dirty="0"/>
                        <a:t>(+ ongoing updates)</a:t>
                      </a:r>
                    </a:p>
                  </a:txBody>
                  <a:tcPr>
                    <a:lnT w="12700" cap="flat" cmpd="sng" algn="ctr">
                      <a:solidFill>
                        <a:schemeClr val="bg2">
                          <a:lumMod val="50000"/>
                        </a:schemeClr>
                      </a:solidFill>
                      <a:prstDash val="sysDash"/>
                      <a:round/>
                      <a:headEnd type="none" w="med" len="med"/>
                      <a:tailEnd type="none" w="med" len="med"/>
                    </a:lnT>
                    <a:lnB w="12700" cap="flat" cmpd="sng" algn="ctr">
                      <a:solidFill>
                        <a:schemeClr val="bg2">
                          <a:lumMod val="50000"/>
                        </a:schemeClr>
                      </a:solidFill>
                      <a:prstDash val="sysDash"/>
                      <a:round/>
                      <a:headEnd type="none" w="med" len="med"/>
                      <a:tailEnd type="none" w="med" len="med"/>
                    </a:lnB>
                    <a:solidFill>
                      <a:schemeClr val="bg1"/>
                    </a:solidFill>
                  </a:tcPr>
                </a:tc>
                <a:extLst>
                  <a:ext uri="{0D108BD9-81ED-4DB2-BD59-A6C34878D82A}">
                    <a16:rowId xmlns:a16="http://schemas.microsoft.com/office/drawing/2014/main" val="1048929454"/>
                  </a:ext>
                </a:extLst>
              </a:tr>
              <a:tr h="150152">
                <a:tc vMerge="1">
                  <a:txBody>
                    <a:bodyPr/>
                    <a:lstStyle/>
                    <a:p>
                      <a:endParaRPr lang="en-US" sz="1200" dirty="0"/>
                    </a:p>
                  </a:txBody>
                  <a:tcPr/>
                </a:tc>
                <a:tc>
                  <a:txBody>
                    <a:bodyPr/>
                    <a:lstStyle/>
                    <a:p>
                      <a:r>
                        <a:rPr lang="en-US" sz="1000" dirty="0"/>
                        <a:t>Compute provisioning</a:t>
                      </a:r>
                    </a:p>
                  </a:txBody>
                  <a:tcPr>
                    <a:lnT w="12700" cap="flat" cmpd="sng" algn="ctr">
                      <a:solidFill>
                        <a:schemeClr val="bg2">
                          <a:lumMod val="50000"/>
                        </a:schemeClr>
                      </a:solidFill>
                      <a:prstDash val="sysDash"/>
                      <a:round/>
                      <a:headEnd type="none" w="med" len="med"/>
                      <a:tailEnd type="none" w="med" len="med"/>
                    </a:lnT>
                    <a:lnB w="12700" cap="flat" cmpd="sng" algn="ctr">
                      <a:solidFill>
                        <a:schemeClr val="bg2">
                          <a:lumMod val="50000"/>
                        </a:schemeClr>
                      </a:solidFill>
                      <a:prstDash val="sysDash"/>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lang="en-US" sz="900" dirty="0"/>
                        <a:t>Provision cloud instances for model training as per requirements mapping above</a:t>
                      </a:r>
                    </a:p>
                  </a:txBody>
                  <a:tcPr>
                    <a:lnT w="12700" cap="flat" cmpd="sng" algn="ctr">
                      <a:solidFill>
                        <a:schemeClr val="bg2">
                          <a:lumMod val="50000"/>
                        </a:schemeClr>
                      </a:solidFill>
                      <a:prstDash val="sysDash"/>
                      <a:round/>
                      <a:headEnd type="none" w="med" len="med"/>
                      <a:tailEnd type="none" w="med" len="med"/>
                    </a:lnT>
                    <a:lnB w="12700" cap="flat" cmpd="sng" algn="ctr">
                      <a:solidFill>
                        <a:schemeClr val="bg2">
                          <a:lumMod val="50000"/>
                        </a:schemeClr>
                      </a:solidFill>
                      <a:prstDash val="sysDash"/>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lang="en-US" sz="900" dirty="0"/>
                        <a:t>1 DevOps or SW Engineer</a:t>
                      </a:r>
                    </a:p>
                  </a:txBody>
                  <a:tcPr>
                    <a:lnT w="12700" cap="flat" cmpd="sng" algn="ctr">
                      <a:solidFill>
                        <a:schemeClr val="bg2">
                          <a:lumMod val="50000"/>
                        </a:schemeClr>
                      </a:solidFill>
                      <a:prstDash val="sysDash"/>
                      <a:round/>
                      <a:headEnd type="none" w="med" len="med"/>
                      <a:tailEnd type="none" w="med" len="med"/>
                    </a:lnT>
                    <a:lnB w="12700" cap="flat" cmpd="sng" algn="ctr">
                      <a:solidFill>
                        <a:schemeClr val="bg2">
                          <a:lumMod val="50000"/>
                        </a:schemeClr>
                      </a:solidFill>
                      <a:prstDash val="sysDash"/>
                      <a:round/>
                      <a:headEnd type="none" w="med" len="med"/>
                      <a:tailEnd type="none" w="med" len="med"/>
                    </a:lnB>
                    <a:solidFill>
                      <a:schemeClr val="bg1"/>
                    </a:solidFill>
                  </a:tcPr>
                </a:tc>
                <a:tc>
                  <a:txBody>
                    <a:bodyPr/>
                    <a:lstStyle/>
                    <a:p>
                      <a:r>
                        <a:rPr lang="en-US" sz="900" dirty="0"/>
                        <a:t>1 week</a:t>
                      </a:r>
                    </a:p>
                  </a:txBody>
                  <a:tcPr>
                    <a:lnT w="12700" cap="flat" cmpd="sng" algn="ctr">
                      <a:solidFill>
                        <a:schemeClr val="bg2">
                          <a:lumMod val="50000"/>
                        </a:schemeClr>
                      </a:solidFill>
                      <a:prstDash val="sysDash"/>
                      <a:round/>
                      <a:headEnd type="none" w="med" len="med"/>
                      <a:tailEnd type="none" w="med" len="med"/>
                    </a:lnT>
                    <a:lnB w="12700" cap="flat" cmpd="sng" algn="ctr">
                      <a:solidFill>
                        <a:schemeClr val="bg2">
                          <a:lumMod val="50000"/>
                        </a:schemeClr>
                      </a:solidFill>
                      <a:prstDash val="sysDash"/>
                      <a:round/>
                      <a:headEnd type="none" w="med" len="med"/>
                      <a:tailEnd type="none" w="med" len="med"/>
                    </a:lnB>
                    <a:solidFill>
                      <a:schemeClr val="bg1"/>
                    </a:solidFill>
                  </a:tcPr>
                </a:tc>
                <a:extLst>
                  <a:ext uri="{0D108BD9-81ED-4DB2-BD59-A6C34878D82A}">
                    <a16:rowId xmlns:a16="http://schemas.microsoft.com/office/drawing/2014/main" val="3656234966"/>
                  </a:ext>
                </a:extLst>
              </a:tr>
              <a:tr h="221594">
                <a:tc vMerge="1">
                  <a:txBody>
                    <a:bodyPr/>
                    <a:lstStyle/>
                    <a:p>
                      <a:endParaRPr lang="en-US" sz="1200" dirty="0"/>
                    </a:p>
                  </a:txBody>
                  <a:tcPr/>
                </a:tc>
                <a:tc>
                  <a:txBody>
                    <a:bodyPr/>
                    <a:lstStyle/>
                    <a:p>
                      <a:r>
                        <a:rPr lang="en-US" sz="1000" dirty="0"/>
                        <a:t>Review and setup</a:t>
                      </a:r>
                    </a:p>
                  </a:txBody>
                  <a:tcPr>
                    <a:lnT w="12700" cap="flat" cmpd="sng" algn="ctr">
                      <a:solidFill>
                        <a:schemeClr val="bg2">
                          <a:lumMod val="50000"/>
                        </a:schemeClr>
                      </a:solidFill>
                      <a:prstDash val="sysDash"/>
                      <a:round/>
                      <a:headEnd type="none" w="med" len="med"/>
                      <a:tailEnd type="none" w="med" len="med"/>
                    </a:lnT>
                    <a:lnB w="12700" cap="flat" cmpd="sng" algn="ctr">
                      <a:solidFill>
                        <a:schemeClr val="bg2">
                          <a:lumMod val="50000"/>
                        </a:schemeClr>
                      </a:solidFill>
                      <a:prstDash val="sysDash"/>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lang="en-US" sz="900" dirty="0"/>
                        <a:t>Review state-of-the-art ML literature</a:t>
                      </a:r>
                    </a:p>
                    <a:p>
                      <a:pPr marL="171450" indent="-171450">
                        <a:buFont typeface="Arial" panose="020B0604020202020204" pitchFamily="34" charset="0"/>
                        <a:buChar char="•"/>
                      </a:pPr>
                      <a:r>
                        <a:rPr lang="en-US" sz="900" dirty="0"/>
                        <a:t>Setup tools and virtual environments</a:t>
                      </a:r>
                    </a:p>
                  </a:txBody>
                  <a:tcPr>
                    <a:lnT w="12700" cap="flat" cmpd="sng" algn="ctr">
                      <a:solidFill>
                        <a:schemeClr val="bg2">
                          <a:lumMod val="50000"/>
                        </a:schemeClr>
                      </a:solidFill>
                      <a:prstDash val="sysDash"/>
                      <a:round/>
                      <a:headEnd type="none" w="med" len="med"/>
                      <a:tailEnd type="none" w="med" len="med"/>
                    </a:lnT>
                    <a:lnB w="12700" cap="flat" cmpd="sng" algn="ctr">
                      <a:solidFill>
                        <a:schemeClr val="bg2">
                          <a:lumMod val="50000"/>
                        </a:schemeClr>
                      </a:solidFill>
                      <a:prstDash val="sysDash"/>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lang="en-US" sz="900" dirty="0"/>
                        <a:t>2 MLEs, 50%</a:t>
                      </a:r>
                    </a:p>
                  </a:txBody>
                  <a:tcPr>
                    <a:lnT w="12700" cap="flat" cmpd="sng" algn="ctr">
                      <a:solidFill>
                        <a:schemeClr val="bg2">
                          <a:lumMod val="50000"/>
                        </a:schemeClr>
                      </a:solidFill>
                      <a:prstDash val="sysDash"/>
                      <a:round/>
                      <a:headEnd type="none" w="med" len="med"/>
                      <a:tailEnd type="none" w="med" len="med"/>
                    </a:lnT>
                    <a:lnB w="12700" cap="flat" cmpd="sng" algn="ctr">
                      <a:solidFill>
                        <a:schemeClr val="bg2">
                          <a:lumMod val="50000"/>
                        </a:schemeClr>
                      </a:solidFill>
                      <a:prstDash val="sysDash"/>
                      <a:round/>
                      <a:headEnd type="none" w="med" len="med"/>
                      <a:tailEnd type="none" w="med" len="med"/>
                    </a:lnB>
                    <a:solidFill>
                      <a:schemeClr val="bg1"/>
                    </a:solidFill>
                  </a:tcPr>
                </a:tc>
                <a:tc>
                  <a:txBody>
                    <a:bodyPr/>
                    <a:lstStyle/>
                    <a:p>
                      <a:r>
                        <a:rPr lang="en-US" sz="900" dirty="0"/>
                        <a:t>2 weeks</a:t>
                      </a:r>
                      <a:br>
                        <a:rPr lang="en-US" sz="900" dirty="0"/>
                      </a:br>
                      <a:r>
                        <a:rPr lang="en-US" sz="900" dirty="0"/>
                        <a:t>(+ ongoing updates)</a:t>
                      </a:r>
                    </a:p>
                  </a:txBody>
                  <a:tcPr>
                    <a:lnT w="12700" cap="flat" cmpd="sng" algn="ctr">
                      <a:solidFill>
                        <a:schemeClr val="bg2">
                          <a:lumMod val="50000"/>
                        </a:schemeClr>
                      </a:solidFill>
                      <a:prstDash val="sysDash"/>
                      <a:round/>
                      <a:headEnd type="none" w="med" len="med"/>
                      <a:tailEnd type="none" w="med" len="med"/>
                    </a:lnT>
                    <a:lnB w="12700" cap="flat" cmpd="sng" algn="ctr">
                      <a:solidFill>
                        <a:schemeClr val="bg2">
                          <a:lumMod val="50000"/>
                        </a:schemeClr>
                      </a:solidFill>
                      <a:prstDash val="sysDash"/>
                      <a:round/>
                      <a:headEnd type="none" w="med" len="med"/>
                      <a:tailEnd type="none" w="med" len="med"/>
                    </a:lnB>
                    <a:solidFill>
                      <a:schemeClr val="bg1"/>
                    </a:solidFill>
                  </a:tcPr>
                </a:tc>
                <a:extLst>
                  <a:ext uri="{0D108BD9-81ED-4DB2-BD59-A6C34878D82A}">
                    <a16:rowId xmlns:a16="http://schemas.microsoft.com/office/drawing/2014/main" val="4089703823"/>
                  </a:ext>
                </a:extLst>
              </a:tr>
              <a:tr h="290729">
                <a:tc rowSpan="4">
                  <a:txBody>
                    <a:bodyPr/>
                    <a:lstStyle/>
                    <a:p>
                      <a:r>
                        <a:rPr lang="en-US" sz="1000" dirty="0"/>
                        <a:t>Modeling</a:t>
                      </a:r>
                    </a:p>
                  </a:txBody>
                  <a:tcPr>
                    <a:lnT w="12700" cap="flat" cmpd="sng" algn="ctr">
                      <a:solidFill>
                        <a:schemeClr val="bg2">
                          <a:lumMod val="50000"/>
                        </a:schemeClr>
                      </a:solidFill>
                      <a:prstDash val="sysDash"/>
                      <a:round/>
                      <a:headEnd type="none" w="med" len="med"/>
                      <a:tailEnd type="none" w="med" len="med"/>
                    </a:lnT>
                    <a:lnB w="12700" cap="flat" cmpd="sng" algn="ctr">
                      <a:solidFill>
                        <a:schemeClr val="bg2">
                          <a:lumMod val="50000"/>
                        </a:schemeClr>
                      </a:solidFill>
                      <a:prstDash val="sysDash"/>
                      <a:round/>
                      <a:headEnd type="none" w="med" len="med"/>
                      <a:tailEnd type="none" w="med" len="med"/>
                    </a:lnB>
                    <a:solidFill>
                      <a:schemeClr val="bg1"/>
                    </a:solidFill>
                  </a:tcPr>
                </a:tc>
                <a:tc>
                  <a:txBody>
                    <a:bodyPr/>
                    <a:lstStyle/>
                    <a:p>
                      <a:r>
                        <a:rPr lang="en-US" sz="1000" dirty="0"/>
                        <a:t>End-to-end model track</a:t>
                      </a:r>
                    </a:p>
                  </a:txBody>
                  <a:tcPr>
                    <a:lnT w="12700" cap="flat" cmpd="sng" algn="ctr">
                      <a:solidFill>
                        <a:schemeClr val="bg2">
                          <a:lumMod val="50000"/>
                        </a:schemeClr>
                      </a:solidFill>
                      <a:prstDash val="sysDash"/>
                      <a:round/>
                      <a:headEnd type="none" w="med" len="med"/>
                      <a:tailEnd type="none" w="med" len="med"/>
                    </a:lnT>
                    <a:lnB w="12700" cap="flat" cmpd="sng" algn="ctr">
                      <a:solidFill>
                        <a:schemeClr val="bg2">
                          <a:lumMod val="50000"/>
                        </a:schemeClr>
                      </a:solidFill>
                      <a:prstDash val="sysDash"/>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lang="en-US" sz="900" dirty="0"/>
                        <a:t>Iterative development process of writing code and training different model architectures to predict chance of fire and estimate effects from raw features (attributes, images, fire stations)</a:t>
                      </a:r>
                    </a:p>
                  </a:txBody>
                  <a:tcPr>
                    <a:lnT w="12700" cap="flat" cmpd="sng" algn="ctr">
                      <a:solidFill>
                        <a:schemeClr val="bg2">
                          <a:lumMod val="50000"/>
                        </a:schemeClr>
                      </a:solidFill>
                      <a:prstDash val="sysDash"/>
                      <a:round/>
                      <a:headEnd type="none" w="med" len="med"/>
                      <a:tailEnd type="none" w="med" len="med"/>
                    </a:lnT>
                    <a:lnB w="12700" cap="flat" cmpd="sng" algn="ctr">
                      <a:solidFill>
                        <a:schemeClr val="bg2">
                          <a:lumMod val="50000"/>
                        </a:schemeClr>
                      </a:solidFill>
                      <a:prstDash val="sysDash"/>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lang="en-US" sz="900" dirty="0"/>
                        <a:t>1 MLE</a:t>
                      </a:r>
                    </a:p>
                  </a:txBody>
                  <a:tcPr>
                    <a:lnT w="12700" cap="flat" cmpd="sng" algn="ctr">
                      <a:solidFill>
                        <a:schemeClr val="bg2">
                          <a:lumMod val="50000"/>
                        </a:schemeClr>
                      </a:solidFill>
                      <a:prstDash val="sysDash"/>
                      <a:round/>
                      <a:headEnd type="none" w="med" len="med"/>
                      <a:tailEnd type="none" w="med" len="med"/>
                    </a:lnT>
                    <a:lnB w="12700" cap="flat" cmpd="sng" algn="ctr">
                      <a:solidFill>
                        <a:schemeClr val="bg2">
                          <a:lumMod val="50000"/>
                        </a:schemeClr>
                      </a:solidFill>
                      <a:prstDash val="sysDash"/>
                      <a:round/>
                      <a:headEnd type="none" w="med" len="med"/>
                      <a:tailEnd type="none" w="med" len="med"/>
                    </a:lnB>
                    <a:solidFill>
                      <a:schemeClr val="bg1"/>
                    </a:solidFill>
                  </a:tcPr>
                </a:tc>
                <a:tc>
                  <a:txBody>
                    <a:bodyPr/>
                    <a:lstStyle/>
                    <a:p>
                      <a:r>
                        <a:rPr lang="en-US" sz="900" dirty="0"/>
                        <a:t>10 weeks</a:t>
                      </a:r>
                    </a:p>
                  </a:txBody>
                  <a:tcPr>
                    <a:lnT w="12700" cap="flat" cmpd="sng" algn="ctr">
                      <a:solidFill>
                        <a:schemeClr val="bg2">
                          <a:lumMod val="50000"/>
                        </a:schemeClr>
                      </a:solidFill>
                      <a:prstDash val="sysDash"/>
                      <a:round/>
                      <a:headEnd type="none" w="med" len="med"/>
                      <a:tailEnd type="none" w="med" len="med"/>
                    </a:lnT>
                    <a:lnB w="12700" cap="flat" cmpd="sng" algn="ctr">
                      <a:solidFill>
                        <a:schemeClr val="bg2">
                          <a:lumMod val="50000"/>
                        </a:schemeClr>
                      </a:solidFill>
                      <a:prstDash val="sysDash"/>
                      <a:round/>
                      <a:headEnd type="none" w="med" len="med"/>
                      <a:tailEnd type="none" w="med" len="med"/>
                    </a:lnB>
                    <a:solidFill>
                      <a:schemeClr val="bg1"/>
                    </a:solidFill>
                  </a:tcPr>
                </a:tc>
                <a:extLst>
                  <a:ext uri="{0D108BD9-81ED-4DB2-BD59-A6C34878D82A}">
                    <a16:rowId xmlns:a16="http://schemas.microsoft.com/office/drawing/2014/main" val="273647481"/>
                  </a:ext>
                </a:extLst>
              </a:tr>
              <a:tr h="221594">
                <a:tc vMerge="1">
                  <a:txBody>
                    <a:bodyPr/>
                    <a:lstStyle/>
                    <a:p>
                      <a:endParaRPr lang="en-US" sz="1200" dirty="0"/>
                    </a:p>
                  </a:txBody>
                  <a:tcPr/>
                </a:tc>
                <a:tc>
                  <a:txBody>
                    <a:bodyPr/>
                    <a:lstStyle/>
                    <a:p>
                      <a:r>
                        <a:rPr lang="en-US" sz="1000" dirty="0"/>
                        <a:t>Chimney detection</a:t>
                      </a:r>
                    </a:p>
                  </a:txBody>
                  <a:tcPr>
                    <a:lnT w="12700" cap="flat" cmpd="sng" algn="ctr">
                      <a:solidFill>
                        <a:schemeClr val="bg2">
                          <a:lumMod val="50000"/>
                        </a:schemeClr>
                      </a:solidFill>
                      <a:prstDash val="sysDash"/>
                      <a:round/>
                      <a:headEnd type="none" w="med" len="med"/>
                      <a:tailEnd type="none" w="med" len="med"/>
                    </a:lnT>
                    <a:lnB w="12700" cap="flat" cmpd="sng" algn="ctr">
                      <a:solidFill>
                        <a:schemeClr val="bg2">
                          <a:lumMod val="50000"/>
                        </a:schemeClr>
                      </a:solidFill>
                      <a:prstDash val="sysDash"/>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lang="en-US" sz="900" dirty="0"/>
                        <a:t>Iterative development process of writing code and training different model architectures to detect chimneys from aerial image</a:t>
                      </a:r>
                    </a:p>
                  </a:txBody>
                  <a:tcPr>
                    <a:lnT w="12700" cap="flat" cmpd="sng" algn="ctr">
                      <a:solidFill>
                        <a:schemeClr val="bg2">
                          <a:lumMod val="50000"/>
                        </a:schemeClr>
                      </a:solidFill>
                      <a:prstDash val="sysDash"/>
                      <a:round/>
                      <a:headEnd type="none" w="med" len="med"/>
                      <a:tailEnd type="none" w="med" len="med"/>
                    </a:lnT>
                    <a:lnB w="12700" cap="flat" cmpd="sng" algn="ctr">
                      <a:solidFill>
                        <a:schemeClr val="bg2">
                          <a:lumMod val="50000"/>
                        </a:schemeClr>
                      </a:solidFill>
                      <a:prstDash val="sysDash"/>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lang="en-US" sz="900" dirty="0"/>
                        <a:t>1 MLE</a:t>
                      </a:r>
                    </a:p>
                  </a:txBody>
                  <a:tcPr>
                    <a:lnT w="12700" cap="flat" cmpd="sng" algn="ctr">
                      <a:solidFill>
                        <a:schemeClr val="bg2">
                          <a:lumMod val="50000"/>
                        </a:schemeClr>
                      </a:solidFill>
                      <a:prstDash val="sysDash"/>
                      <a:round/>
                      <a:headEnd type="none" w="med" len="med"/>
                      <a:tailEnd type="none" w="med" len="med"/>
                    </a:lnT>
                    <a:lnB w="12700" cap="flat" cmpd="sng" algn="ctr">
                      <a:solidFill>
                        <a:schemeClr val="bg2">
                          <a:lumMod val="50000"/>
                        </a:schemeClr>
                      </a:solidFill>
                      <a:prstDash val="sysDash"/>
                      <a:round/>
                      <a:headEnd type="none" w="med" len="med"/>
                      <a:tailEnd type="none" w="med" len="med"/>
                    </a:lnB>
                    <a:solidFill>
                      <a:schemeClr val="bg1"/>
                    </a:solidFill>
                  </a:tcPr>
                </a:tc>
                <a:tc>
                  <a:txBody>
                    <a:bodyPr/>
                    <a:lstStyle/>
                    <a:p>
                      <a:r>
                        <a:rPr lang="en-US" sz="900" dirty="0"/>
                        <a:t>5 weeks</a:t>
                      </a:r>
                    </a:p>
                  </a:txBody>
                  <a:tcPr>
                    <a:lnT w="12700" cap="flat" cmpd="sng" algn="ctr">
                      <a:solidFill>
                        <a:schemeClr val="bg2">
                          <a:lumMod val="50000"/>
                        </a:schemeClr>
                      </a:solidFill>
                      <a:prstDash val="sysDash"/>
                      <a:round/>
                      <a:headEnd type="none" w="med" len="med"/>
                      <a:tailEnd type="none" w="med" len="med"/>
                    </a:lnT>
                    <a:lnB w="12700" cap="flat" cmpd="sng" algn="ctr">
                      <a:solidFill>
                        <a:schemeClr val="bg2">
                          <a:lumMod val="50000"/>
                        </a:schemeClr>
                      </a:solidFill>
                      <a:prstDash val="sysDash"/>
                      <a:round/>
                      <a:headEnd type="none" w="med" len="med"/>
                      <a:tailEnd type="none" w="med" len="med"/>
                    </a:lnB>
                    <a:solidFill>
                      <a:schemeClr val="bg1"/>
                    </a:solidFill>
                  </a:tcPr>
                </a:tc>
                <a:extLst>
                  <a:ext uri="{0D108BD9-81ED-4DB2-BD59-A6C34878D82A}">
                    <a16:rowId xmlns:a16="http://schemas.microsoft.com/office/drawing/2014/main" val="714390984"/>
                  </a:ext>
                </a:extLst>
              </a:tr>
              <a:tr h="221594">
                <a:tc vMerge="1">
                  <a:txBody>
                    <a:bodyPr/>
                    <a:lstStyle/>
                    <a:p>
                      <a:endParaRPr lang="en-US" sz="1200" dirty="0"/>
                    </a:p>
                  </a:txBody>
                  <a:tcPr/>
                </a:tc>
                <a:tc>
                  <a:txBody>
                    <a:bodyPr/>
                    <a:lstStyle/>
                    <a:p>
                      <a:r>
                        <a:rPr lang="en-US" sz="1000" dirty="0"/>
                        <a:t>Chance of fire</a:t>
                      </a:r>
                    </a:p>
                  </a:txBody>
                  <a:tcPr>
                    <a:lnT w="12700" cap="flat" cmpd="sng" algn="ctr">
                      <a:solidFill>
                        <a:schemeClr val="bg2">
                          <a:lumMod val="50000"/>
                        </a:schemeClr>
                      </a:solidFill>
                      <a:prstDash val="sysDash"/>
                      <a:round/>
                      <a:headEnd type="none" w="med" len="med"/>
                      <a:tailEnd type="none" w="med" len="med"/>
                    </a:lnT>
                    <a:lnB w="12700" cap="flat" cmpd="sng" algn="ctr">
                      <a:solidFill>
                        <a:schemeClr val="bg2">
                          <a:lumMod val="50000"/>
                        </a:schemeClr>
                      </a:solidFill>
                      <a:prstDash val="sysDash"/>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lang="en-US" sz="900" dirty="0"/>
                        <a:t>Iterative development process of writing code and training different model architectures to estimate chance of fire, based on attributes and detection of chimney</a:t>
                      </a:r>
                    </a:p>
                  </a:txBody>
                  <a:tcPr>
                    <a:lnT w="12700" cap="flat" cmpd="sng" algn="ctr">
                      <a:solidFill>
                        <a:schemeClr val="bg2">
                          <a:lumMod val="50000"/>
                        </a:schemeClr>
                      </a:solidFill>
                      <a:prstDash val="sysDash"/>
                      <a:round/>
                      <a:headEnd type="none" w="med" len="med"/>
                      <a:tailEnd type="none" w="med" len="med"/>
                    </a:lnT>
                    <a:lnB w="12700" cap="flat" cmpd="sng" algn="ctr">
                      <a:solidFill>
                        <a:schemeClr val="bg2">
                          <a:lumMod val="50000"/>
                        </a:schemeClr>
                      </a:solidFill>
                      <a:prstDash val="sysDash"/>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lang="en-US" sz="900" dirty="0"/>
                        <a:t>1 MLE, 50%</a:t>
                      </a:r>
                    </a:p>
                  </a:txBody>
                  <a:tcPr>
                    <a:lnT w="12700" cap="flat" cmpd="sng" algn="ctr">
                      <a:solidFill>
                        <a:schemeClr val="bg2">
                          <a:lumMod val="50000"/>
                        </a:schemeClr>
                      </a:solidFill>
                      <a:prstDash val="sysDash"/>
                      <a:round/>
                      <a:headEnd type="none" w="med" len="med"/>
                      <a:tailEnd type="none" w="med" len="med"/>
                    </a:lnT>
                    <a:lnB w="12700" cap="flat" cmpd="sng" algn="ctr">
                      <a:solidFill>
                        <a:schemeClr val="bg2">
                          <a:lumMod val="50000"/>
                        </a:schemeClr>
                      </a:solidFill>
                      <a:prstDash val="sysDash"/>
                      <a:round/>
                      <a:headEnd type="none" w="med" len="med"/>
                      <a:tailEnd type="none" w="med" len="med"/>
                    </a:lnB>
                    <a:solidFill>
                      <a:schemeClr val="bg1"/>
                    </a:solidFill>
                  </a:tcPr>
                </a:tc>
                <a:tc>
                  <a:txBody>
                    <a:bodyPr/>
                    <a:lstStyle/>
                    <a:p>
                      <a:r>
                        <a:rPr lang="en-US" sz="900" dirty="0"/>
                        <a:t>5 weeks</a:t>
                      </a:r>
                    </a:p>
                  </a:txBody>
                  <a:tcPr>
                    <a:lnT w="12700" cap="flat" cmpd="sng" algn="ctr">
                      <a:solidFill>
                        <a:schemeClr val="bg2">
                          <a:lumMod val="50000"/>
                        </a:schemeClr>
                      </a:solidFill>
                      <a:prstDash val="sysDash"/>
                      <a:round/>
                      <a:headEnd type="none" w="med" len="med"/>
                      <a:tailEnd type="none" w="med" len="med"/>
                    </a:lnT>
                    <a:lnB w="12700" cap="flat" cmpd="sng" algn="ctr">
                      <a:solidFill>
                        <a:schemeClr val="bg2">
                          <a:lumMod val="50000"/>
                        </a:schemeClr>
                      </a:solidFill>
                      <a:prstDash val="sysDash"/>
                      <a:round/>
                      <a:headEnd type="none" w="med" len="med"/>
                      <a:tailEnd type="none" w="med" len="med"/>
                    </a:lnB>
                    <a:solidFill>
                      <a:schemeClr val="bg1"/>
                    </a:solidFill>
                  </a:tcPr>
                </a:tc>
                <a:extLst>
                  <a:ext uri="{0D108BD9-81ED-4DB2-BD59-A6C34878D82A}">
                    <a16:rowId xmlns:a16="http://schemas.microsoft.com/office/drawing/2014/main" val="1873708646"/>
                  </a:ext>
                </a:extLst>
              </a:tr>
              <a:tr h="221594">
                <a:tc vMerge="1">
                  <a:txBody>
                    <a:bodyPr/>
                    <a:lstStyle/>
                    <a:p>
                      <a:endParaRPr lang="en-US" sz="1200" dirty="0"/>
                    </a:p>
                  </a:txBody>
                  <a:tcPr/>
                </a:tc>
                <a:tc>
                  <a:txBody>
                    <a:bodyPr/>
                    <a:lstStyle/>
                    <a:p>
                      <a:r>
                        <a:rPr lang="en-US" sz="1000" dirty="0"/>
                        <a:t>Expected fire outcome</a:t>
                      </a:r>
                    </a:p>
                  </a:txBody>
                  <a:tcPr>
                    <a:lnT w="12700" cap="flat" cmpd="sng" algn="ctr">
                      <a:solidFill>
                        <a:schemeClr val="bg2">
                          <a:lumMod val="50000"/>
                        </a:schemeClr>
                      </a:solidFill>
                      <a:prstDash val="sysDash"/>
                      <a:round/>
                      <a:headEnd type="none" w="med" len="med"/>
                      <a:tailEnd type="none" w="med" len="med"/>
                    </a:lnT>
                    <a:lnB w="12700" cap="flat" cmpd="sng" algn="ctr">
                      <a:solidFill>
                        <a:schemeClr val="bg2">
                          <a:lumMod val="50000"/>
                        </a:schemeClr>
                      </a:solidFill>
                      <a:prstDash val="sysDash"/>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lang="en-US" sz="900" dirty="0"/>
                        <a:t>Iterative development process of writing code and training different model architectures to estimate fire outcome, based on attributes, detection of chimney, and fire station data</a:t>
                      </a:r>
                    </a:p>
                  </a:txBody>
                  <a:tcPr>
                    <a:lnT w="12700" cap="flat" cmpd="sng" algn="ctr">
                      <a:solidFill>
                        <a:schemeClr val="bg2">
                          <a:lumMod val="50000"/>
                        </a:schemeClr>
                      </a:solidFill>
                      <a:prstDash val="sysDash"/>
                      <a:round/>
                      <a:headEnd type="none" w="med" len="med"/>
                      <a:tailEnd type="none" w="med" len="med"/>
                    </a:lnT>
                    <a:lnB w="12700" cap="flat" cmpd="sng" algn="ctr">
                      <a:solidFill>
                        <a:schemeClr val="bg2">
                          <a:lumMod val="50000"/>
                        </a:schemeClr>
                      </a:solidFill>
                      <a:prstDash val="sysDash"/>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lang="en-US" sz="900" dirty="0"/>
                        <a:t>1 MLE, 50%</a:t>
                      </a:r>
                    </a:p>
                  </a:txBody>
                  <a:tcPr>
                    <a:lnT w="12700" cap="flat" cmpd="sng" algn="ctr">
                      <a:solidFill>
                        <a:schemeClr val="bg2">
                          <a:lumMod val="50000"/>
                        </a:schemeClr>
                      </a:solidFill>
                      <a:prstDash val="sysDash"/>
                      <a:round/>
                      <a:headEnd type="none" w="med" len="med"/>
                      <a:tailEnd type="none" w="med" len="med"/>
                    </a:lnT>
                    <a:lnB w="12700" cap="flat" cmpd="sng" algn="ctr">
                      <a:solidFill>
                        <a:schemeClr val="bg2">
                          <a:lumMod val="50000"/>
                        </a:schemeClr>
                      </a:solidFill>
                      <a:prstDash val="sysDash"/>
                      <a:round/>
                      <a:headEnd type="none" w="med" len="med"/>
                      <a:tailEnd type="none" w="med" len="med"/>
                    </a:lnB>
                    <a:solidFill>
                      <a:schemeClr val="bg1"/>
                    </a:solidFill>
                  </a:tcPr>
                </a:tc>
                <a:tc>
                  <a:txBody>
                    <a:bodyPr/>
                    <a:lstStyle/>
                    <a:p>
                      <a:r>
                        <a:rPr lang="en-US" sz="900" dirty="0"/>
                        <a:t>5 weeks</a:t>
                      </a:r>
                    </a:p>
                  </a:txBody>
                  <a:tcPr>
                    <a:lnT w="12700" cap="flat" cmpd="sng" algn="ctr">
                      <a:solidFill>
                        <a:schemeClr val="bg2">
                          <a:lumMod val="50000"/>
                        </a:schemeClr>
                      </a:solidFill>
                      <a:prstDash val="sysDash"/>
                      <a:round/>
                      <a:headEnd type="none" w="med" len="med"/>
                      <a:tailEnd type="none" w="med" len="med"/>
                    </a:lnT>
                    <a:lnB w="12700" cap="flat" cmpd="sng" algn="ctr">
                      <a:solidFill>
                        <a:schemeClr val="bg2">
                          <a:lumMod val="50000"/>
                        </a:schemeClr>
                      </a:solidFill>
                      <a:prstDash val="sysDash"/>
                      <a:round/>
                      <a:headEnd type="none" w="med" len="med"/>
                      <a:tailEnd type="none" w="med" len="med"/>
                    </a:lnB>
                    <a:solidFill>
                      <a:schemeClr val="bg1"/>
                    </a:solidFill>
                  </a:tcPr>
                </a:tc>
                <a:extLst>
                  <a:ext uri="{0D108BD9-81ED-4DB2-BD59-A6C34878D82A}">
                    <a16:rowId xmlns:a16="http://schemas.microsoft.com/office/drawing/2014/main" val="4122560021"/>
                  </a:ext>
                </a:extLst>
              </a:tr>
              <a:tr h="306822">
                <a:tc rowSpan="3">
                  <a:txBody>
                    <a:bodyPr/>
                    <a:lstStyle/>
                    <a:p>
                      <a:r>
                        <a:rPr lang="en-US" sz="1000" dirty="0"/>
                        <a:t>Deployment and integration</a:t>
                      </a:r>
                    </a:p>
                  </a:txBody>
                  <a:tcPr>
                    <a:lnT w="12700" cap="flat" cmpd="sng" algn="ctr">
                      <a:solidFill>
                        <a:schemeClr val="bg2">
                          <a:lumMod val="50000"/>
                        </a:schemeClr>
                      </a:solidFill>
                      <a:prstDash val="sysDash"/>
                      <a:round/>
                      <a:headEnd type="none" w="med" len="med"/>
                      <a:tailEnd type="none" w="med" len="med"/>
                    </a:lnT>
                    <a:solidFill>
                      <a:schemeClr val="bg1"/>
                    </a:solidFill>
                  </a:tcPr>
                </a:tc>
                <a:tc>
                  <a:txBody>
                    <a:bodyPr/>
                    <a:lstStyle/>
                    <a:p>
                      <a:r>
                        <a:rPr lang="en-US" sz="1000" dirty="0"/>
                        <a:t>Request handling API</a:t>
                      </a:r>
                    </a:p>
                  </a:txBody>
                  <a:tcPr>
                    <a:lnT w="12700" cap="flat" cmpd="sng" algn="ctr">
                      <a:solidFill>
                        <a:schemeClr val="bg2">
                          <a:lumMod val="50000"/>
                        </a:schemeClr>
                      </a:solidFill>
                      <a:prstDash val="sysDash"/>
                      <a:round/>
                      <a:headEnd type="none" w="med" len="med"/>
                      <a:tailEnd type="none" w="med" len="med"/>
                    </a:lnT>
                    <a:lnB w="12700" cap="flat" cmpd="sng" algn="ctr">
                      <a:solidFill>
                        <a:schemeClr val="bg2">
                          <a:lumMod val="50000"/>
                        </a:schemeClr>
                      </a:solidFill>
                      <a:prstDash val="sysDash"/>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lang="en-US" sz="900" dirty="0"/>
                        <a:t>Develop and deploy server application to receive and process inference requests (queueing if necessary)</a:t>
                      </a:r>
                    </a:p>
                    <a:p>
                      <a:pPr marL="171450" indent="-171450">
                        <a:buFont typeface="Arial" panose="020B0604020202020204" pitchFamily="34" charset="0"/>
                        <a:buChar char="•"/>
                      </a:pPr>
                      <a:r>
                        <a:rPr lang="en-US" sz="900" dirty="0"/>
                        <a:t>Code call from this application to model serving API</a:t>
                      </a:r>
                    </a:p>
                  </a:txBody>
                  <a:tcPr>
                    <a:lnT w="12700" cap="flat" cmpd="sng" algn="ctr">
                      <a:solidFill>
                        <a:schemeClr val="bg2">
                          <a:lumMod val="50000"/>
                        </a:schemeClr>
                      </a:solidFill>
                      <a:prstDash val="sysDash"/>
                      <a:round/>
                      <a:headEnd type="none" w="med" len="med"/>
                      <a:tailEnd type="none" w="med" len="med"/>
                    </a:lnT>
                    <a:lnB w="12700" cap="flat" cmpd="sng" algn="ctr">
                      <a:solidFill>
                        <a:schemeClr val="bg2">
                          <a:lumMod val="50000"/>
                        </a:schemeClr>
                      </a:solidFill>
                      <a:prstDash val="sysDash"/>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lang="en-US" sz="900" dirty="0"/>
                        <a:t>1 SW Engineer</a:t>
                      </a:r>
                    </a:p>
                  </a:txBody>
                  <a:tcPr>
                    <a:lnT w="12700" cap="flat" cmpd="sng" algn="ctr">
                      <a:solidFill>
                        <a:schemeClr val="bg2">
                          <a:lumMod val="50000"/>
                        </a:schemeClr>
                      </a:solidFill>
                      <a:prstDash val="sysDash"/>
                      <a:round/>
                      <a:headEnd type="none" w="med" len="med"/>
                      <a:tailEnd type="none" w="med" len="med"/>
                    </a:lnT>
                    <a:lnB w="12700" cap="flat" cmpd="sng" algn="ctr">
                      <a:solidFill>
                        <a:schemeClr val="bg2">
                          <a:lumMod val="50000"/>
                        </a:schemeClr>
                      </a:solidFill>
                      <a:prstDash val="sysDash"/>
                      <a:round/>
                      <a:headEnd type="none" w="med" len="med"/>
                      <a:tailEnd type="none" w="med" len="med"/>
                    </a:lnB>
                    <a:solidFill>
                      <a:schemeClr val="bg1"/>
                    </a:solidFill>
                  </a:tcPr>
                </a:tc>
                <a:tc>
                  <a:txBody>
                    <a:bodyPr/>
                    <a:lstStyle/>
                    <a:p>
                      <a:r>
                        <a:rPr lang="en-US" sz="900" dirty="0"/>
                        <a:t>2 weeks</a:t>
                      </a:r>
                    </a:p>
                  </a:txBody>
                  <a:tcPr>
                    <a:lnT w="12700" cap="flat" cmpd="sng" algn="ctr">
                      <a:solidFill>
                        <a:schemeClr val="bg2">
                          <a:lumMod val="50000"/>
                        </a:schemeClr>
                      </a:solidFill>
                      <a:prstDash val="sysDash"/>
                      <a:round/>
                      <a:headEnd type="none" w="med" len="med"/>
                      <a:tailEnd type="none" w="med" len="med"/>
                    </a:lnT>
                    <a:lnB w="12700" cap="flat" cmpd="sng" algn="ctr">
                      <a:solidFill>
                        <a:schemeClr val="bg2">
                          <a:lumMod val="50000"/>
                        </a:schemeClr>
                      </a:solidFill>
                      <a:prstDash val="sysDash"/>
                      <a:round/>
                      <a:headEnd type="none" w="med" len="med"/>
                      <a:tailEnd type="none" w="med" len="med"/>
                    </a:lnB>
                    <a:solidFill>
                      <a:schemeClr val="bg1"/>
                    </a:solidFill>
                  </a:tcPr>
                </a:tc>
                <a:extLst>
                  <a:ext uri="{0D108BD9-81ED-4DB2-BD59-A6C34878D82A}">
                    <a16:rowId xmlns:a16="http://schemas.microsoft.com/office/drawing/2014/main" val="3684985914"/>
                  </a:ext>
                </a:extLst>
              </a:tr>
              <a:tr h="306822">
                <a:tc vMerge="1">
                  <a:txBody>
                    <a:bodyPr/>
                    <a:lstStyle/>
                    <a:p>
                      <a:endParaRPr lang="en-US" sz="1200" dirty="0"/>
                    </a:p>
                  </a:txBody>
                  <a:tcPr/>
                </a:tc>
                <a:tc>
                  <a:txBody>
                    <a:bodyPr/>
                    <a:lstStyle/>
                    <a:p>
                      <a:r>
                        <a:rPr lang="en-US" sz="1000" dirty="0"/>
                        <a:t>Model serving API</a:t>
                      </a:r>
                    </a:p>
                  </a:txBody>
                  <a:tcPr>
                    <a:lnT w="12700" cap="flat" cmpd="sng" algn="ctr">
                      <a:solidFill>
                        <a:schemeClr val="bg2">
                          <a:lumMod val="50000"/>
                        </a:schemeClr>
                      </a:solidFill>
                      <a:prstDash val="sysDash"/>
                      <a:round/>
                      <a:headEnd type="none" w="med" len="med"/>
                      <a:tailEnd type="none" w="med" len="med"/>
                    </a:lnT>
                    <a:lnB w="12700" cap="flat" cmpd="sng" algn="ctr">
                      <a:solidFill>
                        <a:schemeClr val="bg2">
                          <a:lumMod val="50000"/>
                        </a:schemeClr>
                      </a:solidFill>
                      <a:prstDash val="sysDash"/>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lang="en-US" sz="900" dirty="0"/>
                        <a:t>Develop and deploy server application to receive data and run inferences with the models</a:t>
                      </a:r>
                    </a:p>
                    <a:p>
                      <a:pPr marL="171450" indent="-171450">
                        <a:buFont typeface="Arial" panose="020B0604020202020204" pitchFamily="34" charset="0"/>
                        <a:buChar char="•"/>
                      </a:pPr>
                      <a:r>
                        <a:rPr lang="en-US" sz="900" dirty="0"/>
                        <a:t>Code return of model results to request handling API</a:t>
                      </a:r>
                    </a:p>
                  </a:txBody>
                  <a:tcPr>
                    <a:lnT w="12700" cap="flat" cmpd="sng" algn="ctr">
                      <a:solidFill>
                        <a:schemeClr val="bg2">
                          <a:lumMod val="50000"/>
                        </a:schemeClr>
                      </a:solidFill>
                      <a:prstDash val="sysDash"/>
                      <a:round/>
                      <a:headEnd type="none" w="med" len="med"/>
                      <a:tailEnd type="none" w="med" len="med"/>
                    </a:lnT>
                    <a:lnB w="12700" cap="flat" cmpd="sng" algn="ctr">
                      <a:solidFill>
                        <a:schemeClr val="bg2">
                          <a:lumMod val="50000"/>
                        </a:schemeClr>
                      </a:solidFill>
                      <a:prstDash val="sysDash"/>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lang="en-US" sz="900" dirty="0"/>
                        <a:t>1 SW Engineer</a:t>
                      </a:r>
                    </a:p>
                  </a:txBody>
                  <a:tcPr>
                    <a:lnT w="12700" cap="flat" cmpd="sng" algn="ctr">
                      <a:solidFill>
                        <a:schemeClr val="bg2">
                          <a:lumMod val="50000"/>
                        </a:schemeClr>
                      </a:solidFill>
                      <a:prstDash val="sysDash"/>
                      <a:round/>
                      <a:headEnd type="none" w="med" len="med"/>
                      <a:tailEnd type="none" w="med" len="med"/>
                    </a:lnT>
                    <a:lnB w="12700" cap="flat" cmpd="sng" algn="ctr">
                      <a:solidFill>
                        <a:schemeClr val="bg2">
                          <a:lumMod val="50000"/>
                        </a:schemeClr>
                      </a:solidFill>
                      <a:prstDash val="sysDash"/>
                      <a:round/>
                      <a:headEnd type="none" w="med" len="med"/>
                      <a:tailEnd type="none" w="med" len="med"/>
                    </a:lnB>
                    <a:solidFill>
                      <a:schemeClr val="bg1"/>
                    </a:solidFill>
                  </a:tcPr>
                </a:tc>
                <a:tc>
                  <a:txBody>
                    <a:bodyPr/>
                    <a:lstStyle/>
                    <a:p>
                      <a:r>
                        <a:rPr lang="en-US" sz="900" dirty="0"/>
                        <a:t>2 weeks</a:t>
                      </a:r>
                    </a:p>
                  </a:txBody>
                  <a:tcPr>
                    <a:lnT w="12700" cap="flat" cmpd="sng" algn="ctr">
                      <a:solidFill>
                        <a:schemeClr val="bg2">
                          <a:lumMod val="50000"/>
                        </a:schemeClr>
                      </a:solidFill>
                      <a:prstDash val="sysDash"/>
                      <a:round/>
                      <a:headEnd type="none" w="med" len="med"/>
                      <a:tailEnd type="none" w="med" len="med"/>
                    </a:lnT>
                    <a:lnB w="12700" cap="flat" cmpd="sng" algn="ctr">
                      <a:solidFill>
                        <a:schemeClr val="bg2">
                          <a:lumMod val="50000"/>
                        </a:schemeClr>
                      </a:solidFill>
                      <a:prstDash val="sysDash"/>
                      <a:round/>
                      <a:headEnd type="none" w="med" len="med"/>
                      <a:tailEnd type="none" w="med" len="med"/>
                    </a:lnB>
                    <a:solidFill>
                      <a:schemeClr val="bg1"/>
                    </a:solidFill>
                  </a:tcPr>
                </a:tc>
                <a:extLst>
                  <a:ext uri="{0D108BD9-81ED-4DB2-BD59-A6C34878D82A}">
                    <a16:rowId xmlns:a16="http://schemas.microsoft.com/office/drawing/2014/main" val="2149064341"/>
                  </a:ext>
                </a:extLst>
              </a:tr>
              <a:tr h="136365">
                <a:tc vMerge="1">
                  <a:txBody>
                    <a:bodyPr/>
                    <a:lstStyle/>
                    <a:p>
                      <a:endParaRPr lang="en-US" sz="1200" dirty="0"/>
                    </a:p>
                  </a:txBody>
                  <a:tcPr/>
                </a:tc>
                <a:tc>
                  <a:txBody>
                    <a:bodyPr/>
                    <a:lstStyle/>
                    <a:p>
                      <a:r>
                        <a:rPr lang="en-US" sz="1000" dirty="0"/>
                        <a:t>Integrated testing</a:t>
                      </a:r>
                    </a:p>
                  </a:txBody>
                  <a:tcPr>
                    <a:lnT w="12700" cap="flat" cmpd="sng" algn="ctr">
                      <a:solidFill>
                        <a:schemeClr val="bg2">
                          <a:lumMod val="50000"/>
                        </a:schemeClr>
                      </a:solidFill>
                      <a:prstDash val="sysDash"/>
                      <a:round/>
                      <a:headEnd type="none" w="med" len="med"/>
                      <a:tailEnd type="none" w="med" len="med"/>
                    </a:lnT>
                    <a:solidFill>
                      <a:schemeClr val="bg1"/>
                    </a:solidFill>
                  </a:tcPr>
                </a:tc>
                <a:tc>
                  <a:txBody>
                    <a:bodyPr/>
                    <a:lstStyle/>
                    <a:p>
                      <a:pPr marL="171450" indent="-171450">
                        <a:buFont typeface="Arial" panose="020B0604020202020204" pitchFamily="34" charset="0"/>
                        <a:buChar char="•"/>
                      </a:pPr>
                      <a:r>
                        <a:rPr lang="en-US" sz="900" dirty="0"/>
                        <a:t>Validate that all parts of the system work well together, including models.</a:t>
                      </a:r>
                    </a:p>
                    <a:p>
                      <a:pPr marL="171450" indent="-171450">
                        <a:buFont typeface="Arial" panose="020B0604020202020204" pitchFamily="34" charset="0"/>
                        <a:buChar char="•"/>
                      </a:pPr>
                      <a:r>
                        <a:rPr lang="en-US" sz="900" dirty="0"/>
                        <a:t>Design and run stress test scenarios</a:t>
                      </a:r>
                    </a:p>
                  </a:txBody>
                  <a:tcPr>
                    <a:lnT w="12700" cap="flat" cmpd="sng" algn="ctr">
                      <a:solidFill>
                        <a:schemeClr val="bg2">
                          <a:lumMod val="50000"/>
                        </a:schemeClr>
                      </a:solidFill>
                      <a:prstDash val="sysDash"/>
                      <a:round/>
                      <a:headEnd type="none" w="med" len="med"/>
                      <a:tailEnd type="none" w="med" len="med"/>
                    </a:lnT>
                    <a:solidFill>
                      <a:schemeClr val="bg1"/>
                    </a:solidFill>
                  </a:tcPr>
                </a:tc>
                <a:tc>
                  <a:txBody>
                    <a:bodyPr/>
                    <a:lstStyle/>
                    <a:p>
                      <a:pPr marL="171450" indent="-171450">
                        <a:buFont typeface="Arial" panose="020B0604020202020204" pitchFamily="34" charset="0"/>
                        <a:buChar char="•"/>
                      </a:pPr>
                      <a:r>
                        <a:rPr lang="en-US" sz="900" dirty="0"/>
                        <a:t>1 QA or SW Engineer</a:t>
                      </a:r>
                    </a:p>
                  </a:txBody>
                  <a:tcPr>
                    <a:lnT w="12700" cap="flat" cmpd="sng" algn="ctr">
                      <a:solidFill>
                        <a:schemeClr val="bg2">
                          <a:lumMod val="50000"/>
                        </a:schemeClr>
                      </a:solidFill>
                      <a:prstDash val="sysDash"/>
                      <a:round/>
                      <a:headEnd type="none" w="med" len="med"/>
                      <a:tailEnd type="none" w="med" len="med"/>
                    </a:lnT>
                    <a:solidFill>
                      <a:schemeClr val="bg1"/>
                    </a:solidFill>
                  </a:tcPr>
                </a:tc>
                <a:tc>
                  <a:txBody>
                    <a:bodyPr/>
                    <a:lstStyle/>
                    <a:p>
                      <a:r>
                        <a:rPr lang="en-US" sz="900" dirty="0"/>
                        <a:t>3 weeks</a:t>
                      </a:r>
                    </a:p>
                  </a:txBody>
                  <a:tcPr>
                    <a:lnT w="12700" cap="flat" cmpd="sng" algn="ctr">
                      <a:solidFill>
                        <a:schemeClr val="bg2">
                          <a:lumMod val="50000"/>
                        </a:schemeClr>
                      </a:solidFill>
                      <a:prstDash val="sysDash"/>
                      <a:round/>
                      <a:headEnd type="none" w="med" len="med"/>
                      <a:tailEnd type="none" w="med" len="med"/>
                    </a:lnT>
                    <a:solidFill>
                      <a:schemeClr val="bg1"/>
                    </a:solidFill>
                  </a:tcPr>
                </a:tc>
                <a:extLst>
                  <a:ext uri="{0D108BD9-81ED-4DB2-BD59-A6C34878D82A}">
                    <a16:rowId xmlns:a16="http://schemas.microsoft.com/office/drawing/2014/main" val="734467676"/>
                  </a:ext>
                </a:extLst>
              </a:tr>
            </a:tbl>
          </a:graphicData>
        </a:graphic>
      </p:graphicFrame>
    </p:spTree>
    <p:extLst>
      <p:ext uri="{BB962C8B-B14F-4D97-AF65-F5344CB8AC3E}">
        <p14:creationId xmlns:p14="http://schemas.microsoft.com/office/powerpoint/2010/main" val="2673911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BE0391A-172E-49F1-83B6-75A36D8E9ED0}"/>
              </a:ext>
            </a:extLst>
          </p:cNvPr>
          <p:cNvGraphicFramePr>
            <a:graphicFrameLocks noChangeAspect="1"/>
          </p:cNvGraphicFramePr>
          <p:nvPr>
            <p:custDataLst>
              <p:tags r:id="rId2"/>
            </p:custDataLst>
            <p:extLst>
              <p:ext uri="{D42A27DB-BD31-4B8C-83A1-F6EECF244321}">
                <p14:modId xmlns:p14="http://schemas.microsoft.com/office/powerpoint/2010/main" val="33862686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62540" name="think-cell Slide" r:id="rId5" imgW="622" imgH="623" progId="TCLayout.ActiveDocument.1">
                  <p:embed/>
                </p:oleObj>
              </mc:Choice>
              <mc:Fallback>
                <p:oleObj name="think-cell Slide" r:id="rId5" imgW="622" imgH="62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9271B77-3978-4DFC-BE73-9081784D051C}"/>
              </a:ext>
            </a:extLst>
          </p:cNvPr>
          <p:cNvSpPr/>
          <p:nvPr>
            <p:custDataLst>
              <p:tags r:id="rId3"/>
            </p:custDataLst>
          </p:nvPr>
        </p:nvSpPr>
        <p:spPr>
          <a:xfrm>
            <a:off x="0" y="0"/>
            <a:ext cx="158750" cy="158750"/>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2000" b="1" dirty="0">
              <a:solidFill>
                <a:schemeClr val="bg1"/>
              </a:solidFill>
              <a:latin typeface="Arial Regular"/>
              <a:ea typeface="+mj-ea"/>
              <a:cs typeface="+mj-cs"/>
              <a:sym typeface="Arial Regular"/>
            </a:endParaRPr>
          </a:p>
        </p:txBody>
      </p:sp>
      <p:sp>
        <p:nvSpPr>
          <p:cNvPr id="2" name="Title 1">
            <a:extLst>
              <a:ext uri="{FF2B5EF4-FFF2-40B4-BE49-F238E27FC236}">
                <a16:creationId xmlns:a16="http://schemas.microsoft.com/office/drawing/2014/main" id="{BC5AD65E-0BE0-44B4-9909-C32D369C97C3}"/>
              </a:ext>
            </a:extLst>
          </p:cNvPr>
          <p:cNvSpPr>
            <a:spLocks noGrp="1"/>
          </p:cNvSpPr>
          <p:nvPr>
            <p:ph type="title"/>
          </p:nvPr>
        </p:nvSpPr>
        <p:spPr/>
        <p:txBody>
          <a:bodyPr/>
          <a:lstStyle/>
          <a:p>
            <a:r>
              <a:rPr lang="en-US" dirty="0"/>
              <a:t>Risk assessment</a:t>
            </a:r>
          </a:p>
        </p:txBody>
      </p:sp>
      <p:sp>
        <p:nvSpPr>
          <p:cNvPr id="3" name="Text Placeholder 2">
            <a:extLst>
              <a:ext uri="{FF2B5EF4-FFF2-40B4-BE49-F238E27FC236}">
                <a16:creationId xmlns:a16="http://schemas.microsoft.com/office/drawing/2014/main" id="{596B35DF-A075-4A48-88C2-4536D776BDF7}"/>
              </a:ext>
            </a:extLst>
          </p:cNvPr>
          <p:cNvSpPr>
            <a:spLocks noGrp="1"/>
          </p:cNvSpPr>
          <p:nvPr>
            <p:ph type="body" sz="quarter" idx="13"/>
          </p:nvPr>
        </p:nvSpPr>
        <p:spPr/>
        <p:txBody>
          <a:bodyPr/>
          <a:lstStyle/>
          <a:p>
            <a:endParaRPr lang="en-US" dirty="0"/>
          </a:p>
        </p:txBody>
      </p:sp>
      <p:sp>
        <p:nvSpPr>
          <p:cNvPr id="4" name="Text Placeholder 3">
            <a:extLst>
              <a:ext uri="{FF2B5EF4-FFF2-40B4-BE49-F238E27FC236}">
                <a16:creationId xmlns:a16="http://schemas.microsoft.com/office/drawing/2014/main" id="{A8755C5A-300D-4017-9A79-1E6B93025778}"/>
              </a:ext>
            </a:extLst>
          </p:cNvPr>
          <p:cNvSpPr>
            <a:spLocks noGrp="1"/>
          </p:cNvSpPr>
          <p:nvPr>
            <p:ph type="body" sz="quarter" idx="14"/>
          </p:nvPr>
        </p:nvSpPr>
        <p:spPr/>
        <p:txBody>
          <a:bodyPr/>
          <a:lstStyle/>
          <a:p>
            <a:endParaRPr lang="en-US"/>
          </a:p>
        </p:txBody>
      </p:sp>
      <p:graphicFrame>
        <p:nvGraphicFramePr>
          <p:cNvPr id="8" name="Table 6">
            <a:extLst>
              <a:ext uri="{FF2B5EF4-FFF2-40B4-BE49-F238E27FC236}">
                <a16:creationId xmlns:a16="http://schemas.microsoft.com/office/drawing/2014/main" id="{E990459E-6834-4321-A501-8F6B33C4BAAC}"/>
              </a:ext>
            </a:extLst>
          </p:cNvPr>
          <p:cNvGraphicFramePr>
            <a:graphicFrameLocks noGrp="1"/>
          </p:cNvGraphicFramePr>
          <p:nvPr>
            <p:extLst>
              <p:ext uri="{D42A27DB-BD31-4B8C-83A1-F6EECF244321}">
                <p14:modId xmlns:p14="http://schemas.microsoft.com/office/powerpoint/2010/main" val="449106602"/>
              </p:ext>
            </p:extLst>
          </p:nvPr>
        </p:nvGraphicFramePr>
        <p:xfrm>
          <a:off x="1164326" y="1529907"/>
          <a:ext cx="9620460" cy="3188667"/>
        </p:xfrm>
        <a:graphic>
          <a:graphicData uri="http://schemas.openxmlformats.org/drawingml/2006/table">
            <a:tbl>
              <a:tblPr firstRow="1">
                <a:tableStyleId>{5C22544A-7EE6-4342-B048-85BDC9FD1C3A}</a:tableStyleId>
              </a:tblPr>
              <a:tblGrid>
                <a:gridCol w="3238835">
                  <a:extLst>
                    <a:ext uri="{9D8B030D-6E8A-4147-A177-3AD203B41FA5}">
                      <a16:colId xmlns:a16="http://schemas.microsoft.com/office/drawing/2014/main" val="380753342"/>
                    </a:ext>
                  </a:extLst>
                </a:gridCol>
                <a:gridCol w="6381625">
                  <a:extLst>
                    <a:ext uri="{9D8B030D-6E8A-4147-A177-3AD203B41FA5}">
                      <a16:colId xmlns:a16="http://schemas.microsoft.com/office/drawing/2014/main" val="1213865758"/>
                    </a:ext>
                  </a:extLst>
                </a:gridCol>
              </a:tblGrid>
              <a:tr h="170457">
                <a:tc>
                  <a:txBody>
                    <a:bodyPr/>
                    <a:lstStyle/>
                    <a:p>
                      <a:r>
                        <a:rPr lang="en-US" sz="1400" dirty="0">
                          <a:solidFill>
                            <a:schemeClr val="bg2">
                              <a:lumMod val="50000"/>
                            </a:schemeClr>
                          </a:solidFill>
                        </a:rPr>
                        <a:t>Risk</a:t>
                      </a:r>
                    </a:p>
                  </a:txBody>
                  <a:tcPr/>
                </a:tc>
                <a:tc>
                  <a:txBody>
                    <a:bodyPr/>
                    <a:lstStyle/>
                    <a:p>
                      <a:r>
                        <a:rPr lang="en-US" sz="1400" dirty="0">
                          <a:solidFill>
                            <a:schemeClr val="bg2">
                              <a:lumMod val="50000"/>
                            </a:schemeClr>
                          </a:solidFill>
                        </a:rPr>
                        <a:t>Preventive measures</a:t>
                      </a:r>
                    </a:p>
                  </a:txBody>
                  <a:tcPr/>
                </a:tc>
                <a:extLst>
                  <a:ext uri="{0D108BD9-81ED-4DB2-BD59-A6C34878D82A}">
                    <a16:rowId xmlns:a16="http://schemas.microsoft.com/office/drawing/2014/main" val="2676228061"/>
                  </a:ext>
                </a:extLst>
              </a:tr>
              <a:tr h="306822">
                <a:tc>
                  <a:txBody>
                    <a:bodyPr/>
                    <a:lstStyle/>
                    <a:p>
                      <a:r>
                        <a:rPr lang="en-US" sz="1200" dirty="0"/>
                        <a:t>Unclear performance metric</a:t>
                      </a:r>
                    </a:p>
                  </a:txBody>
                  <a:tcPr>
                    <a:lnB w="12700" cap="flat" cmpd="sng" algn="ctr">
                      <a:solidFill>
                        <a:schemeClr val="bg2">
                          <a:lumMod val="50000"/>
                        </a:schemeClr>
                      </a:solidFill>
                      <a:prstDash val="sysDash"/>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lang="en-US" sz="1200" dirty="0"/>
                        <a:t>Coordinate with end users as early as possible, and frequently during development</a:t>
                      </a:r>
                    </a:p>
                    <a:p>
                      <a:pPr marL="171450" indent="-171450">
                        <a:buFont typeface="Arial" panose="020B0604020202020204" pitchFamily="34" charset="0"/>
                        <a:buChar char="•"/>
                      </a:pPr>
                      <a:r>
                        <a:rPr lang="en-US" sz="1200" dirty="0"/>
                        <a:t>Structure communication to guide stakeholders towards agreement</a:t>
                      </a:r>
                    </a:p>
                  </a:txBody>
                  <a:tcPr>
                    <a:lnB w="12700" cap="flat" cmpd="sng" algn="ctr">
                      <a:solidFill>
                        <a:schemeClr val="bg2">
                          <a:lumMod val="50000"/>
                        </a:schemeClr>
                      </a:solidFill>
                      <a:prstDash val="sysDash"/>
                      <a:round/>
                      <a:headEnd type="none" w="med" len="med"/>
                      <a:tailEnd type="none" w="med" len="med"/>
                    </a:lnB>
                    <a:solidFill>
                      <a:schemeClr val="bg1"/>
                    </a:solidFill>
                  </a:tcPr>
                </a:tc>
                <a:extLst>
                  <a:ext uri="{0D108BD9-81ED-4DB2-BD59-A6C34878D82A}">
                    <a16:rowId xmlns:a16="http://schemas.microsoft.com/office/drawing/2014/main" val="2566564184"/>
                  </a:ext>
                </a:extLst>
              </a:tr>
              <a:tr h="290729">
                <a:tc>
                  <a:txBody>
                    <a:bodyPr/>
                    <a:lstStyle/>
                    <a:p>
                      <a:r>
                        <a:rPr lang="en-US" sz="1200" dirty="0"/>
                        <a:t>Data collection delay</a:t>
                      </a:r>
                    </a:p>
                  </a:txBody>
                  <a:tcPr>
                    <a:lnT w="12700" cap="flat" cmpd="sng" algn="ctr">
                      <a:solidFill>
                        <a:schemeClr val="bg2">
                          <a:lumMod val="50000"/>
                        </a:schemeClr>
                      </a:solidFill>
                      <a:prstDash val="sysDash"/>
                      <a:round/>
                      <a:headEnd type="none" w="med" len="med"/>
                      <a:tailEnd type="none" w="med" len="med"/>
                    </a:lnT>
                    <a:lnB w="12700" cap="flat" cmpd="sng" algn="ctr">
                      <a:solidFill>
                        <a:schemeClr val="bg2">
                          <a:lumMod val="50000"/>
                        </a:schemeClr>
                      </a:solidFill>
                      <a:prstDash val="sysDash"/>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lang="en-US" sz="1200" dirty="0"/>
                        <a:t>Use dummy data to advance work in parallel</a:t>
                      </a:r>
                    </a:p>
                    <a:p>
                      <a:pPr marL="171450" indent="-171450">
                        <a:buFont typeface="Arial" panose="020B0604020202020204" pitchFamily="34" charset="0"/>
                        <a:buChar char="•"/>
                      </a:pPr>
                      <a:r>
                        <a:rPr lang="en-US" sz="1200" dirty="0"/>
                        <a:t>Enrich dataset (especially regarding labeling images, where it is possible to make up decent images with precisely positioned fake chimneys)</a:t>
                      </a:r>
                    </a:p>
                  </a:txBody>
                  <a:tcPr>
                    <a:lnT w="12700" cap="flat" cmpd="sng" algn="ctr">
                      <a:solidFill>
                        <a:schemeClr val="bg2">
                          <a:lumMod val="50000"/>
                        </a:schemeClr>
                      </a:solidFill>
                      <a:prstDash val="sysDash"/>
                      <a:round/>
                      <a:headEnd type="none" w="med" len="med"/>
                      <a:tailEnd type="none" w="med" len="med"/>
                    </a:lnT>
                    <a:lnB w="12700" cap="flat" cmpd="sng" algn="ctr">
                      <a:solidFill>
                        <a:schemeClr val="bg2">
                          <a:lumMod val="50000"/>
                        </a:schemeClr>
                      </a:solidFill>
                      <a:prstDash val="sysDash"/>
                      <a:round/>
                      <a:headEnd type="none" w="med" len="med"/>
                      <a:tailEnd type="none" w="med" len="med"/>
                    </a:lnB>
                    <a:solidFill>
                      <a:schemeClr val="bg1"/>
                    </a:solidFill>
                  </a:tcPr>
                </a:tc>
                <a:extLst>
                  <a:ext uri="{0D108BD9-81ED-4DB2-BD59-A6C34878D82A}">
                    <a16:rowId xmlns:a16="http://schemas.microsoft.com/office/drawing/2014/main" val="273647481"/>
                  </a:ext>
                </a:extLst>
              </a:tr>
              <a:tr h="290729">
                <a:tc>
                  <a:txBody>
                    <a:bodyPr/>
                    <a:lstStyle/>
                    <a:p>
                      <a:r>
                        <a:rPr lang="en-US" sz="1200" dirty="0"/>
                        <a:t>Data limitations (e.g. bias)</a:t>
                      </a:r>
                    </a:p>
                  </a:txBody>
                  <a:tcPr>
                    <a:lnT w="12700" cap="flat" cmpd="sng" algn="ctr">
                      <a:solidFill>
                        <a:schemeClr val="bg2">
                          <a:lumMod val="50000"/>
                        </a:schemeClr>
                      </a:solidFill>
                      <a:prstDash val="sysDash"/>
                      <a:round/>
                      <a:headEnd type="none" w="med" len="med"/>
                      <a:tailEnd type="none" w="med" len="med"/>
                    </a:lnT>
                    <a:lnB w="12700" cap="flat" cmpd="sng" algn="ctr">
                      <a:solidFill>
                        <a:schemeClr val="bg2">
                          <a:lumMod val="50000"/>
                        </a:schemeClr>
                      </a:solidFill>
                      <a:prstDash val="sysDash"/>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lang="en-US" sz="1200" dirty="0"/>
                        <a:t>Testing preliminary models as soon as possible</a:t>
                      </a:r>
                    </a:p>
                  </a:txBody>
                  <a:tcPr>
                    <a:lnT w="12700" cap="flat" cmpd="sng" algn="ctr">
                      <a:solidFill>
                        <a:schemeClr val="bg2">
                          <a:lumMod val="50000"/>
                        </a:schemeClr>
                      </a:solidFill>
                      <a:prstDash val="sysDash"/>
                      <a:round/>
                      <a:headEnd type="none" w="med" len="med"/>
                      <a:tailEnd type="none" w="med" len="med"/>
                    </a:lnT>
                    <a:lnB w="12700" cap="flat" cmpd="sng" algn="ctr">
                      <a:solidFill>
                        <a:schemeClr val="bg2">
                          <a:lumMod val="50000"/>
                        </a:schemeClr>
                      </a:solidFill>
                      <a:prstDash val="sysDash"/>
                      <a:round/>
                      <a:headEnd type="none" w="med" len="med"/>
                      <a:tailEnd type="none" w="med" len="med"/>
                    </a:lnB>
                    <a:solidFill>
                      <a:schemeClr val="bg1"/>
                    </a:solidFill>
                  </a:tcPr>
                </a:tc>
                <a:extLst>
                  <a:ext uri="{0D108BD9-81ED-4DB2-BD59-A6C34878D82A}">
                    <a16:rowId xmlns:a16="http://schemas.microsoft.com/office/drawing/2014/main" val="2114139408"/>
                  </a:ext>
                </a:extLst>
              </a:tr>
              <a:tr h="290729">
                <a:tc>
                  <a:txBody>
                    <a:bodyPr/>
                    <a:lstStyle/>
                    <a:p>
                      <a:r>
                        <a:rPr lang="en-US" sz="1200" dirty="0"/>
                        <a:t>Slow progress on end-to-end model</a:t>
                      </a:r>
                    </a:p>
                  </a:txBody>
                  <a:tcPr>
                    <a:lnT w="12700" cap="flat" cmpd="sng" algn="ctr">
                      <a:solidFill>
                        <a:schemeClr val="bg2">
                          <a:lumMod val="50000"/>
                        </a:schemeClr>
                      </a:solidFill>
                      <a:prstDash val="sysDash"/>
                      <a:round/>
                      <a:headEnd type="none" w="med" len="med"/>
                      <a:tailEnd type="none" w="med" len="med"/>
                    </a:lnT>
                    <a:lnB w="12700" cap="flat" cmpd="sng" algn="ctr">
                      <a:solidFill>
                        <a:schemeClr val="bg2">
                          <a:lumMod val="50000"/>
                        </a:schemeClr>
                      </a:solidFill>
                      <a:prstDash val="sysDash"/>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lang="en-US" sz="1200" dirty="0"/>
                        <a:t>Abandon track after 4 weeks if no working model</a:t>
                      </a:r>
                    </a:p>
                  </a:txBody>
                  <a:tcPr>
                    <a:lnT w="12700" cap="flat" cmpd="sng" algn="ctr">
                      <a:solidFill>
                        <a:schemeClr val="bg2">
                          <a:lumMod val="50000"/>
                        </a:schemeClr>
                      </a:solidFill>
                      <a:prstDash val="sysDash"/>
                      <a:round/>
                      <a:headEnd type="none" w="med" len="med"/>
                      <a:tailEnd type="none" w="med" len="med"/>
                    </a:lnT>
                    <a:lnB w="12700" cap="flat" cmpd="sng" algn="ctr">
                      <a:solidFill>
                        <a:schemeClr val="bg2">
                          <a:lumMod val="50000"/>
                        </a:schemeClr>
                      </a:solidFill>
                      <a:prstDash val="sysDash"/>
                      <a:round/>
                      <a:headEnd type="none" w="med" len="med"/>
                      <a:tailEnd type="none" w="med" len="med"/>
                    </a:lnB>
                    <a:solidFill>
                      <a:schemeClr val="bg1"/>
                    </a:solidFill>
                  </a:tcPr>
                </a:tc>
                <a:extLst>
                  <a:ext uri="{0D108BD9-81ED-4DB2-BD59-A6C34878D82A}">
                    <a16:rowId xmlns:a16="http://schemas.microsoft.com/office/drawing/2014/main" val="2307332699"/>
                  </a:ext>
                </a:extLst>
              </a:tr>
              <a:tr h="290729">
                <a:tc>
                  <a:txBody>
                    <a:bodyPr/>
                    <a:lstStyle/>
                    <a:p>
                      <a:r>
                        <a:rPr lang="en-US" sz="1200" dirty="0"/>
                        <a:t>Models performance drop in production</a:t>
                      </a:r>
                    </a:p>
                  </a:txBody>
                  <a:tcPr>
                    <a:lnT w="12700" cap="flat" cmpd="sng" algn="ctr">
                      <a:solidFill>
                        <a:schemeClr val="bg2">
                          <a:lumMod val="50000"/>
                        </a:schemeClr>
                      </a:solidFill>
                      <a:prstDash val="sysDash"/>
                      <a:round/>
                      <a:headEnd type="none" w="med" len="med"/>
                      <a:tailEnd type="none" w="med" len="med"/>
                    </a:lnT>
                    <a:lnB w="12700" cap="flat" cmpd="sng" algn="ctr">
                      <a:solidFill>
                        <a:schemeClr val="bg2">
                          <a:lumMod val="50000"/>
                        </a:schemeClr>
                      </a:solidFill>
                      <a:prstDash val="sysDash"/>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lang="en-US" sz="1200" dirty="0"/>
                        <a:t>Run production data pipeline as early as possible and map differences to training data</a:t>
                      </a:r>
                    </a:p>
                  </a:txBody>
                  <a:tcPr>
                    <a:lnT w="12700" cap="flat" cmpd="sng" algn="ctr">
                      <a:solidFill>
                        <a:schemeClr val="bg2">
                          <a:lumMod val="50000"/>
                        </a:schemeClr>
                      </a:solidFill>
                      <a:prstDash val="sysDash"/>
                      <a:round/>
                      <a:headEnd type="none" w="med" len="med"/>
                      <a:tailEnd type="none" w="med" len="med"/>
                    </a:lnT>
                    <a:lnB w="12700" cap="flat" cmpd="sng" algn="ctr">
                      <a:solidFill>
                        <a:schemeClr val="bg2">
                          <a:lumMod val="50000"/>
                        </a:schemeClr>
                      </a:solidFill>
                      <a:prstDash val="sysDash"/>
                      <a:round/>
                      <a:headEnd type="none" w="med" len="med"/>
                      <a:tailEnd type="none" w="med" len="med"/>
                    </a:lnB>
                    <a:solidFill>
                      <a:schemeClr val="bg1"/>
                    </a:solidFill>
                  </a:tcPr>
                </a:tc>
                <a:extLst>
                  <a:ext uri="{0D108BD9-81ED-4DB2-BD59-A6C34878D82A}">
                    <a16:rowId xmlns:a16="http://schemas.microsoft.com/office/drawing/2014/main" val="445739971"/>
                  </a:ext>
                </a:extLst>
              </a:tr>
              <a:tr h="290729">
                <a:tc>
                  <a:txBody>
                    <a:bodyPr/>
                    <a:lstStyle/>
                    <a:p>
                      <a:r>
                        <a:rPr lang="en-US" sz="1200" dirty="0"/>
                        <a:t>Model degradation over time</a:t>
                      </a:r>
                    </a:p>
                  </a:txBody>
                  <a:tcPr>
                    <a:lnT w="12700" cap="flat" cmpd="sng" algn="ctr">
                      <a:solidFill>
                        <a:schemeClr val="bg2">
                          <a:lumMod val="50000"/>
                        </a:schemeClr>
                      </a:solidFill>
                      <a:prstDash val="sysDash"/>
                      <a:round/>
                      <a:headEnd type="none" w="med" len="med"/>
                      <a:tailEnd type="none" w="med" len="med"/>
                    </a:lnT>
                    <a:lnB w="12700" cap="flat" cmpd="sng" algn="ctr">
                      <a:solidFill>
                        <a:schemeClr val="bg2">
                          <a:lumMod val="50000"/>
                        </a:schemeClr>
                      </a:solidFill>
                      <a:prstDash val="sysDash"/>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lang="en-US" sz="1200" dirty="0"/>
                        <a:t>Monitor model performance constantly</a:t>
                      </a:r>
                    </a:p>
                    <a:p>
                      <a:pPr marL="171450" indent="-171450">
                        <a:buFont typeface="Arial" panose="020B0604020202020204" pitchFamily="34" charset="0"/>
                        <a:buChar char="•"/>
                      </a:pPr>
                      <a:r>
                        <a:rPr lang="en-US" sz="1200" dirty="0"/>
                        <a:t>Have scripts and documentation ready for model retraining</a:t>
                      </a:r>
                    </a:p>
                  </a:txBody>
                  <a:tcPr>
                    <a:lnT w="12700" cap="flat" cmpd="sng" algn="ctr">
                      <a:solidFill>
                        <a:schemeClr val="bg2">
                          <a:lumMod val="50000"/>
                        </a:schemeClr>
                      </a:solidFill>
                      <a:prstDash val="sysDash"/>
                      <a:round/>
                      <a:headEnd type="none" w="med" len="med"/>
                      <a:tailEnd type="none" w="med" len="med"/>
                    </a:lnT>
                    <a:lnB w="12700" cap="flat" cmpd="sng" algn="ctr">
                      <a:solidFill>
                        <a:schemeClr val="bg2">
                          <a:lumMod val="50000"/>
                        </a:schemeClr>
                      </a:solidFill>
                      <a:prstDash val="sysDash"/>
                      <a:round/>
                      <a:headEnd type="none" w="med" len="med"/>
                      <a:tailEnd type="none" w="med" len="med"/>
                    </a:lnB>
                    <a:solidFill>
                      <a:schemeClr val="bg1"/>
                    </a:solidFill>
                  </a:tcPr>
                </a:tc>
                <a:extLst>
                  <a:ext uri="{0D108BD9-81ED-4DB2-BD59-A6C34878D82A}">
                    <a16:rowId xmlns:a16="http://schemas.microsoft.com/office/drawing/2014/main" val="2090190006"/>
                  </a:ext>
                </a:extLst>
              </a:tr>
              <a:tr h="290729">
                <a:tc>
                  <a:txBody>
                    <a:bodyPr/>
                    <a:lstStyle/>
                    <a:p>
                      <a:r>
                        <a:rPr lang="en-US" sz="1200" dirty="0"/>
                        <a:t>Poor user understanding of how to use product</a:t>
                      </a:r>
                    </a:p>
                  </a:txBody>
                  <a:tcPr>
                    <a:lnT w="12700" cap="flat" cmpd="sng" algn="ctr">
                      <a:solidFill>
                        <a:schemeClr val="bg2">
                          <a:lumMod val="50000"/>
                        </a:schemeClr>
                      </a:solidFill>
                      <a:prstDash val="sysDash"/>
                      <a:round/>
                      <a:headEnd type="none" w="med" len="med"/>
                      <a:tailEnd type="none" w="med" len="med"/>
                    </a:lnT>
                    <a:lnB w="12700" cap="flat" cmpd="sng" algn="ctr">
                      <a:noFill/>
                      <a:prstDash val="sysDash"/>
                      <a:round/>
                      <a:headEnd type="none" w="med" len="med"/>
                      <a:tailEnd type="none" w="med" len="med"/>
                    </a:lnB>
                    <a:solidFill>
                      <a:schemeClr val="bg1"/>
                    </a:solidFill>
                  </a:tcPr>
                </a:tc>
                <a:tc>
                  <a:txBody>
                    <a:bodyPr/>
                    <a:lstStyle/>
                    <a:p>
                      <a:pPr marL="171450" indent="-171450">
                        <a:buFont typeface="Arial" panose="020B0604020202020204" pitchFamily="34" charset="0"/>
                        <a:buChar char="•"/>
                      </a:pPr>
                      <a:r>
                        <a:rPr lang="en-US" sz="1200" dirty="0"/>
                        <a:t>Prepare user success initiatives such as training workshops</a:t>
                      </a:r>
                    </a:p>
                  </a:txBody>
                  <a:tcPr>
                    <a:lnT w="12700" cap="flat" cmpd="sng" algn="ctr">
                      <a:solidFill>
                        <a:schemeClr val="bg2">
                          <a:lumMod val="50000"/>
                        </a:schemeClr>
                      </a:solidFill>
                      <a:prstDash val="sysDash"/>
                      <a:round/>
                      <a:headEnd type="none" w="med" len="med"/>
                      <a:tailEnd type="none" w="med" len="med"/>
                    </a:lnT>
                    <a:lnB w="12700" cap="flat" cmpd="sng" algn="ctr">
                      <a:noFill/>
                      <a:prstDash val="sysDash"/>
                      <a:round/>
                      <a:headEnd type="none" w="med" len="med"/>
                      <a:tailEnd type="none" w="med" len="med"/>
                    </a:lnB>
                    <a:solidFill>
                      <a:schemeClr val="bg1"/>
                    </a:solidFill>
                  </a:tcPr>
                </a:tc>
                <a:extLst>
                  <a:ext uri="{0D108BD9-81ED-4DB2-BD59-A6C34878D82A}">
                    <a16:rowId xmlns:a16="http://schemas.microsoft.com/office/drawing/2014/main" val="2271188189"/>
                  </a:ext>
                </a:extLst>
              </a:tr>
            </a:tbl>
          </a:graphicData>
        </a:graphic>
      </p:graphicFrame>
    </p:spTree>
    <p:extLst>
      <p:ext uri="{BB962C8B-B14F-4D97-AF65-F5344CB8AC3E}">
        <p14:creationId xmlns:p14="http://schemas.microsoft.com/office/powerpoint/2010/main" val="814201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F23C0CAB-E70D-4966-A86E-461F16D39953}"/>
              </a:ext>
            </a:extLst>
          </p:cNvPr>
          <p:cNvGraphicFramePr>
            <a:graphicFrameLocks noChangeAspect="1"/>
          </p:cNvGraphicFramePr>
          <p:nvPr>
            <p:custDataLst>
              <p:tags r:id="rId2"/>
            </p:custDataLst>
            <p:extLst>
              <p:ext uri="{D42A27DB-BD31-4B8C-83A1-F6EECF244321}">
                <p14:modId xmlns:p14="http://schemas.microsoft.com/office/powerpoint/2010/main" val="1099449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63530" name="think-cell Slide" r:id="rId5" imgW="622" imgH="623" progId="TCLayout.ActiveDocument.1">
                  <p:embed/>
                </p:oleObj>
              </mc:Choice>
              <mc:Fallback>
                <p:oleObj name="think-cell Slide" r:id="rId5" imgW="622" imgH="623"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4600DE6C-FDAD-45C0-9A26-7C9183C61D8B}"/>
              </a:ext>
            </a:extLst>
          </p:cNvPr>
          <p:cNvSpPr/>
          <p:nvPr>
            <p:custDataLst>
              <p:tags r:id="rId3"/>
            </p:custDataLst>
          </p:nvPr>
        </p:nvSpPr>
        <p:spPr>
          <a:xfrm>
            <a:off x="0" y="0"/>
            <a:ext cx="158750" cy="158750"/>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endParaRPr lang="en-US" sz="2000" b="1" dirty="0">
              <a:solidFill>
                <a:schemeClr val="bg1"/>
              </a:solidFill>
              <a:latin typeface="Arial Regular"/>
              <a:ea typeface="+mj-ea"/>
              <a:cs typeface="+mj-cs"/>
              <a:sym typeface="Arial Regular"/>
            </a:endParaRPr>
          </a:p>
        </p:txBody>
      </p:sp>
      <p:sp>
        <p:nvSpPr>
          <p:cNvPr id="2" name="Title 1">
            <a:extLst>
              <a:ext uri="{FF2B5EF4-FFF2-40B4-BE49-F238E27FC236}">
                <a16:creationId xmlns:a16="http://schemas.microsoft.com/office/drawing/2014/main" id="{52F75947-413F-420F-A33E-5115E284F3E7}"/>
              </a:ext>
            </a:extLst>
          </p:cNvPr>
          <p:cNvSpPr>
            <a:spLocks noGrp="1"/>
          </p:cNvSpPr>
          <p:nvPr>
            <p:ph type="title"/>
          </p:nvPr>
        </p:nvSpPr>
        <p:spPr/>
        <p:txBody>
          <a:bodyPr/>
          <a:lstStyle/>
          <a:p>
            <a:r>
              <a:rPr lang="en-US" dirty="0"/>
              <a:t>Delayed work scenario – action plan</a:t>
            </a:r>
          </a:p>
        </p:txBody>
      </p:sp>
      <p:sp>
        <p:nvSpPr>
          <p:cNvPr id="3" name="Text Placeholder 2">
            <a:extLst>
              <a:ext uri="{FF2B5EF4-FFF2-40B4-BE49-F238E27FC236}">
                <a16:creationId xmlns:a16="http://schemas.microsoft.com/office/drawing/2014/main" id="{58818A01-FAF1-4C64-AD6F-A19AA56887E3}"/>
              </a:ext>
            </a:extLst>
          </p:cNvPr>
          <p:cNvSpPr>
            <a:spLocks noGrp="1"/>
          </p:cNvSpPr>
          <p:nvPr>
            <p:ph type="body" sz="quarter" idx="13"/>
          </p:nvPr>
        </p:nvSpPr>
        <p:spPr/>
        <p:txBody>
          <a:bodyPr/>
          <a:lstStyle/>
          <a:p>
            <a:endParaRPr lang="en-US"/>
          </a:p>
        </p:txBody>
      </p:sp>
      <p:sp>
        <p:nvSpPr>
          <p:cNvPr id="4" name="Text Placeholder 3">
            <a:extLst>
              <a:ext uri="{FF2B5EF4-FFF2-40B4-BE49-F238E27FC236}">
                <a16:creationId xmlns:a16="http://schemas.microsoft.com/office/drawing/2014/main" id="{0978A345-4DE7-4A71-8283-5773D6A1D42E}"/>
              </a:ext>
            </a:extLst>
          </p:cNvPr>
          <p:cNvSpPr>
            <a:spLocks noGrp="1"/>
          </p:cNvSpPr>
          <p:nvPr>
            <p:ph type="body" sz="quarter" idx="14"/>
          </p:nvPr>
        </p:nvSpPr>
        <p:spPr/>
        <p:txBody>
          <a:bodyPr/>
          <a:lstStyle/>
          <a:p>
            <a:endParaRPr lang="en-US"/>
          </a:p>
        </p:txBody>
      </p:sp>
      <p:sp>
        <p:nvSpPr>
          <p:cNvPr id="6" name="TextBox 5">
            <a:extLst>
              <a:ext uri="{FF2B5EF4-FFF2-40B4-BE49-F238E27FC236}">
                <a16:creationId xmlns:a16="http://schemas.microsoft.com/office/drawing/2014/main" id="{B4CF1105-2CEF-4D1F-803E-0B3A75AB709D}"/>
              </a:ext>
            </a:extLst>
          </p:cNvPr>
          <p:cNvSpPr txBox="1"/>
          <p:nvPr/>
        </p:nvSpPr>
        <p:spPr>
          <a:xfrm>
            <a:off x="621506" y="1156012"/>
            <a:ext cx="10822634" cy="4757328"/>
          </a:xfrm>
          <a:prstGeom prst="rect">
            <a:avLst/>
          </a:prstGeom>
        </p:spPr>
        <p:txBody>
          <a:bodyPr vert="horz" wrap="square" lIns="91440" tIns="45720" rIns="91440" bIns="45720" rtlCol="0">
            <a:spAutoFit/>
          </a:bodyPr>
          <a:lstStyle/>
          <a:p>
            <a:pPr marL="0" lvl="8" fontAlgn="base">
              <a:lnSpc>
                <a:spcPct val="150000"/>
              </a:lnSpc>
              <a:spcBef>
                <a:spcPts val="300"/>
              </a:spcBef>
              <a:spcAft>
                <a:spcPct val="0"/>
              </a:spcAft>
              <a:buClr>
                <a:srgbClr val="858585"/>
              </a:buClr>
              <a:buSzPct val="125000"/>
            </a:pPr>
            <a:r>
              <a:rPr lang="en-US" sz="1200" i="1" dirty="0">
                <a:latin typeface="DIN Pro" panose="020B0504020201010104" pitchFamily="34" charset="0"/>
              </a:rPr>
              <a:t>Considering the workplan presented above, last 4 weeks are expected to focus on finishing models and deployment applications.</a:t>
            </a:r>
          </a:p>
          <a:p>
            <a:pPr marL="285750" lvl="8" indent="-285750" fontAlgn="base">
              <a:lnSpc>
                <a:spcPct val="150000"/>
              </a:lnSpc>
              <a:spcBef>
                <a:spcPts val="300"/>
              </a:spcBef>
              <a:spcAft>
                <a:spcPct val="0"/>
              </a:spcAft>
              <a:buClr>
                <a:srgbClr val="858585"/>
              </a:buClr>
              <a:buSzPct val="125000"/>
              <a:buFont typeface="Arial" panose="020B0604020202020204" pitchFamily="34" charset="0"/>
              <a:buChar char="•"/>
            </a:pPr>
            <a:r>
              <a:rPr lang="en-US" sz="1200" dirty="0">
                <a:latin typeface="DIN Pro" panose="020B0504020201010104" pitchFamily="34" charset="0"/>
              </a:rPr>
              <a:t>Second-to-last week before deployment (no models finished, model serving API not finished):</a:t>
            </a:r>
          </a:p>
          <a:p>
            <a:pPr marL="548640" lvl="8" indent="-285750" fontAlgn="base">
              <a:lnSpc>
                <a:spcPct val="150000"/>
              </a:lnSpc>
              <a:spcBef>
                <a:spcPts val="300"/>
              </a:spcBef>
              <a:spcAft>
                <a:spcPct val="0"/>
              </a:spcAft>
              <a:buClr>
                <a:srgbClr val="858585"/>
              </a:buClr>
              <a:buSzPct val="125000"/>
              <a:buFontTx/>
              <a:buChar char="–"/>
            </a:pPr>
            <a:r>
              <a:rPr lang="en-US" sz="1200" dirty="0">
                <a:latin typeface="DIN Pro" panose="020B0504020201010104" pitchFamily="34" charset="0"/>
              </a:rPr>
              <a:t>Notify all stakeholders that project will be deployed at “80% complete” stage</a:t>
            </a:r>
          </a:p>
          <a:p>
            <a:pPr marL="548640" lvl="8" indent="-285750" fontAlgn="base">
              <a:lnSpc>
                <a:spcPct val="150000"/>
              </a:lnSpc>
              <a:spcBef>
                <a:spcPts val="300"/>
              </a:spcBef>
              <a:spcAft>
                <a:spcPct val="0"/>
              </a:spcAft>
              <a:buClr>
                <a:srgbClr val="858585"/>
              </a:buClr>
              <a:buSzPct val="125000"/>
              <a:buFontTx/>
              <a:buChar char="–"/>
            </a:pPr>
            <a:r>
              <a:rPr lang="en-US" sz="1200" dirty="0">
                <a:latin typeface="DIN Pro" panose="020B0504020201010104" pitchFamily="34" charset="0"/>
              </a:rPr>
              <a:t>Abandon end-to-end model track and fully assign 1 MLE for each of the other outstanding models</a:t>
            </a:r>
          </a:p>
          <a:p>
            <a:pPr marL="548640" lvl="8" indent="-285750" fontAlgn="base">
              <a:lnSpc>
                <a:spcPct val="150000"/>
              </a:lnSpc>
              <a:spcBef>
                <a:spcPts val="300"/>
              </a:spcBef>
              <a:spcAft>
                <a:spcPct val="0"/>
              </a:spcAft>
              <a:buClr>
                <a:srgbClr val="858585"/>
              </a:buClr>
              <a:buSzPct val="125000"/>
              <a:buFontTx/>
              <a:buChar char="–"/>
            </a:pPr>
            <a:r>
              <a:rPr lang="en-US" sz="1200" dirty="0">
                <a:latin typeface="DIN Pro" panose="020B0504020201010104" pitchFamily="34" charset="0"/>
              </a:rPr>
              <a:t>Provision additional compute capacity to accelerate model training</a:t>
            </a:r>
          </a:p>
          <a:p>
            <a:pPr marL="548640" lvl="8" indent="-285750" fontAlgn="base">
              <a:lnSpc>
                <a:spcPct val="150000"/>
              </a:lnSpc>
              <a:spcBef>
                <a:spcPts val="300"/>
              </a:spcBef>
              <a:spcAft>
                <a:spcPct val="0"/>
              </a:spcAft>
              <a:buClr>
                <a:srgbClr val="858585"/>
              </a:buClr>
              <a:buSzPct val="125000"/>
              <a:buFontTx/>
              <a:buChar char="–"/>
            </a:pPr>
            <a:r>
              <a:rPr lang="en-US" sz="1200" dirty="0">
                <a:latin typeface="DIN Pro" panose="020B0504020201010104" pitchFamily="34" charset="0"/>
              </a:rPr>
              <a:t>Request additional Software Engineer to start integrated testing of current systems at whatever stage available</a:t>
            </a:r>
          </a:p>
          <a:p>
            <a:pPr marL="285750" lvl="8" indent="-285750" fontAlgn="base">
              <a:lnSpc>
                <a:spcPct val="150000"/>
              </a:lnSpc>
              <a:spcBef>
                <a:spcPts val="300"/>
              </a:spcBef>
              <a:spcAft>
                <a:spcPct val="0"/>
              </a:spcAft>
              <a:buClr>
                <a:srgbClr val="858585"/>
              </a:buClr>
              <a:buSzPct val="125000"/>
              <a:buFont typeface="Arial" panose="020B0604020202020204" pitchFamily="34" charset="0"/>
              <a:buChar char="•"/>
            </a:pPr>
            <a:r>
              <a:rPr lang="en-US" sz="1200" dirty="0">
                <a:latin typeface="DIN Pro" panose="020B0504020201010104" pitchFamily="34" charset="0"/>
              </a:rPr>
              <a:t>Last week before deployment (preliminary working models available, both APIs ready):</a:t>
            </a:r>
          </a:p>
          <a:p>
            <a:pPr marL="548640" lvl="8" indent="-285750" fontAlgn="base">
              <a:lnSpc>
                <a:spcPct val="150000"/>
              </a:lnSpc>
              <a:spcBef>
                <a:spcPts val="300"/>
              </a:spcBef>
              <a:spcAft>
                <a:spcPct val="0"/>
              </a:spcAft>
              <a:buClr>
                <a:srgbClr val="858585"/>
              </a:buClr>
              <a:buSzPct val="125000"/>
              <a:buFontTx/>
              <a:buChar char="–"/>
            </a:pPr>
            <a:r>
              <a:rPr lang="en-US" sz="1200" dirty="0">
                <a:latin typeface="DIN Pro" panose="020B0504020201010104" pitchFamily="34" charset="0"/>
              </a:rPr>
              <a:t>Validate integration between applications within expected normal scenarios with 2 Software Engineers</a:t>
            </a:r>
          </a:p>
          <a:p>
            <a:pPr marL="548640" lvl="8" indent="-285750" fontAlgn="base">
              <a:lnSpc>
                <a:spcPct val="150000"/>
              </a:lnSpc>
              <a:spcBef>
                <a:spcPts val="300"/>
              </a:spcBef>
              <a:spcAft>
                <a:spcPct val="0"/>
              </a:spcAft>
              <a:buClr>
                <a:srgbClr val="858585"/>
              </a:buClr>
              <a:buSzPct val="125000"/>
              <a:buFontTx/>
              <a:buChar char="–"/>
            </a:pPr>
            <a:r>
              <a:rPr lang="en-US" sz="1200" dirty="0">
                <a:latin typeface="DIN Pro" panose="020B0504020201010104" pitchFamily="34" charset="0"/>
              </a:rPr>
              <a:t>Package preliminary models for deployment</a:t>
            </a:r>
          </a:p>
          <a:p>
            <a:pPr marL="285750" lvl="8" indent="-285750" fontAlgn="base">
              <a:lnSpc>
                <a:spcPct val="150000"/>
              </a:lnSpc>
              <a:spcBef>
                <a:spcPts val="300"/>
              </a:spcBef>
              <a:spcAft>
                <a:spcPct val="0"/>
              </a:spcAft>
              <a:buClr>
                <a:srgbClr val="858585"/>
              </a:buClr>
              <a:buSzPct val="125000"/>
              <a:buFont typeface="Arial" panose="020B0604020202020204" pitchFamily="34" charset="0"/>
              <a:buChar char="•"/>
            </a:pPr>
            <a:r>
              <a:rPr lang="en-US" sz="1200" dirty="0">
                <a:latin typeface="DIN Pro" panose="020B0504020201010104" pitchFamily="34" charset="0"/>
              </a:rPr>
              <a:t>First week after deployment:</a:t>
            </a:r>
          </a:p>
          <a:p>
            <a:pPr marL="548640" lvl="8" indent="-285750" fontAlgn="base">
              <a:lnSpc>
                <a:spcPct val="150000"/>
              </a:lnSpc>
              <a:spcBef>
                <a:spcPts val="300"/>
              </a:spcBef>
              <a:spcAft>
                <a:spcPct val="0"/>
              </a:spcAft>
              <a:buClr>
                <a:srgbClr val="858585"/>
              </a:buClr>
              <a:buSzPct val="125000"/>
              <a:buFontTx/>
              <a:buChar char="–"/>
            </a:pPr>
            <a:r>
              <a:rPr lang="en-US" sz="1200" dirty="0">
                <a:latin typeface="DIN Pro" panose="020B0504020201010104" pitchFamily="34" charset="0"/>
              </a:rPr>
              <a:t>Continue training models with similar architecture as deployed – replace if significant improvement</a:t>
            </a:r>
          </a:p>
          <a:p>
            <a:pPr marL="548640" lvl="8" indent="-285750" fontAlgn="base">
              <a:lnSpc>
                <a:spcPct val="150000"/>
              </a:lnSpc>
              <a:spcBef>
                <a:spcPts val="300"/>
              </a:spcBef>
              <a:spcAft>
                <a:spcPct val="0"/>
              </a:spcAft>
              <a:buClr>
                <a:srgbClr val="858585"/>
              </a:buClr>
              <a:buSzPct val="125000"/>
              <a:buFontTx/>
              <a:buChar char="–"/>
            </a:pPr>
            <a:r>
              <a:rPr lang="en-US" sz="1200" dirty="0">
                <a:latin typeface="DIN Pro" panose="020B0504020201010104" pitchFamily="34" charset="0"/>
              </a:rPr>
              <a:t>Stress test integration</a:t>
            </a:r>
          </a:p>
          <a:p>
            <a:pPr marL="285750" lvl="8" indent="-285750" fontAlgn="base">
              <a:lnSpc>
                <a:spcPct val="150000"/>
              </a:lnSpc>
              <a:spcBef>
                <a:spcPts val="300"/>
              </a:spcBef>
              <a:spcAft>
                <a:spcPct val="0"/>
              </a:spcAft>
              <a:buClr>
                <a:srgbClr val="858585"/>
              </a:buClr>
              <a:buSzPct val="125000"/>
              <a:buFont typeface="Arial" panose="020B0604020202020204" pitchFamily="34" charset="0"/>
              <a:buChar char="•"/>
            </a:pPr>
            <a:r>
              <a:rPr lang="en-US" sz="1200" dirty="0">
                <a:latin typeface="DIN Pro" panose="020B0504020201010104" pitchFamily="34" charset="0"/>
              </a:rPr>
              <a:t>Second week after deployment:</a:t>
            </a:r>
          </a:p>
          <a:p>
            <a:pPr marL="548640" lvl="8" indent="-285750" fontAlgn="base">
              <a:lnSpc>
                <a:spcPct val="150000"/>
              </a:lnSpc>
              <a:spcBef>
                <a:spcPts val="300"/>
              </a:spcBef>
              <a:spcAft>
                <a:spcPct val="0"/>
              </a:spcAft>
              <a:buClr>
                <a:srgbClr val="858585"/>
              </a:buClr>
              <a:buSzPct val="125000"/>
              <a:buFontTx/>
              <a:buChar char="–"/>
            </a:pPr>
            <a:r>
              <a:rPr lang="en-US" sz="1200" dirty="0">
                <a:latin typeface="DIN Pro" panose="020B0504020201010104" pitchFamily="34" charset="0"/>
              </a:rPr>
              <a:t>Finalize model training and replace with best version</a:t>
            </a:r>
          </a:p>
          <a:p>
            <a:pPr marL="548640" lvl="8" indent="-285750" fontAlgn="base">
              <a:lnSpc>
                <a:spcPct val="150000"/>
              </a:lnSpc>
              <a:spcBef>
                <a:spcPts val="300"/>
              </a:spcBef>
              <a:spcAft>
                <a:spcPct val="0"/>
              </a:spcAft>
              <a:buClr>
                <a:srgbClr val="858585"/>
              </a:buClr>
              <a:buSzPct val="125000"/>
              <a:buFontTx/>
              <a:buChar char="–"/>
            </a:pPr>
            <a:r>
              <a:rPr lang="en-US" sz="1200" dirty="0">
                <a:latin typeface="DIN Pro" panose="020B0504020201010104" pitchFamily="34" charset="0"/>
              </a:rPr>
              <a:t>Notify stakeholders that system has been finalized</a:t>
            </a:r>
          </a:p>
        </p:txBody>
      </p:sp>
    </p:spTree>
    <p:extLst>
      <p:ext uri="{BB962C8B-B14F-4D97-AF65-F5344CB8AC3E}">
        <p14:creationId xmlns:p14="http://schemas.microsoft.com/office/powerpoint/2010/main" val="3256431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820564E7-9484-4D15-AC81-341A668B464D}"/>
              </a:ext>
            </a:extLst>
          </p:cNvPr>
          <p:cNvGraphicFramePr>
            <a:graphicFrameLocks noChangeAspect="1"/>
          </p:cNvGraphicFramePr>
          <p:nvPr>
            <p:custDataLst>
              <p:tags r:id="rId2"/>
            </p:custDataLst>
            <p:extLst>
              <p:ext uri="{D42A27DB-BD31-4B8C-83A1-F6EECF244321}">
                <p14:modId xmlns:p14="http://schemas.microsoft.com/office/powerpoint/2010/main" val="38766030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61530" name="think-cell Slide" r:id="rId5" imgW="415" imgH="416" progId="TCLayout.ActiveDocument.1">
                  <p:embed/>
                </p:oleObj>
              </mc:Choice>
              <mc:Fallback>
                <p:oleObj name="think-cell Slide" r:id="rId5" imgW="415" imgH="416" progId="TCLayout.ActiveDocument.1">
                  <p:embed/>
                  <p:pic>
                    <p:nvPicPr>
                      <p:cNvPr id="7" name="Object 6" hidden="1">
                        <a:extLst>
                          <a:ext uri="{FF2B5EF4-FFF2-40B4-BE49-F238E27FC236}">
                            <a16:creationId xmlns:a16="http://schemas.microsoft.com/office/drawing/2014/main" id="{820564E7-9484-4D15-AC81-341A668B464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23BAB151-1ED9-43B4-A76B-58D89BF416EA}"/>
              </a:ext>
            </a:extLst>
          </p:cNvPr>
          <p:cNvSpPr/>
          <p:nvPr>
            <p:custDataLst>
              <p:tags r:id="rId3"/>
            </p:custDataLst>
          </p:nvPr>
        </p:nvSpPr>
        <p:spPr>
          <a:xfrm>
            <a:off x="0" y="0"/>
            <a:ext cx="158750" cy="158750"/>
          </a:xfrm>
          <a:prstGeom prst="rect">
            <a:avLst/>
          </a:prstGeom>
          <a:solidFill>
            <a:schemeClr val="accent6">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US" sz="2000" b="1" dirty="0">
              <a:solidFill>
                <a:schemeClr val="bg1"/>
              </a:solidFill>
              <a:latin typeface="Arial Regular"/>
              <a:ea typeface="+mj-ea"/>
              <a:cs typeface="+mj-cs"/>
              <a:sym typeface="Arial Regular"/>
            </a:endParaRPr>
          </a:p>
        </p:txBody>
      </p:sp>
      <p:sp>
        <p:nvSpPr>
          <p:cNvPr id="2" name="Title 1">
            <a:extLst>
              <a:ext uri="{FF2B5EF4-FFF2-40B4-BE49-F238E27FC236}">
                <a16:creationId xmlns:a16="http://schemas.microsoft.com/office/drawing/2014/main" id="{87DFAFF8-250C-4F71-906F-24E11D49D85C}"/>
              </a:ext>
            </a:extLst>
          </p:cNvPr>
          <p:cNvSpPr>
            <a:spLocks noGrp="1"/>
          </p:cNvSpPr>
          <p:nvPr>
            <p:ph type="title"/>
          </p:nvPr>
        </p:nvSpPr>
        <p:spPr/>
        <p:txBody>
          <a:bodyPr/>
          <a:lstStyle/>
          <a:p>
            <a:r>
              <a:rPr lang="en-US" dirty="0">
                <a:latin typeface="DIN Pro" panose="020B0504020201010104" pitchFamily="34" charset="0"/>
              </a:rPr>
              <a:t>Questions</a:t>
            </a:r>
          </a:p>
        </p:txBody>
      </p:sp>
      <p:sp>
        <p:nvSpPr>
          <p:cNvPr id="3" name="Text Placeholder 2">
            <a:extLst>
              <a:ext uri="{FF2B5EF4-FFF2-40B4-BE49-F238E27FC236}">
                <a16:creationId xmlns:a16="http://schemas.microsoft.com/office/drawing/2014/main" id="{31CE2294-AADB-487E-9583-2E86D0FB7313}"/>
              </a:ext>
            </a:extLst>
          </p:cNvPr>
          <p:cNvSpPr>
            <a:spLocks noGrp="1"/>
          </p:cNvSpPr>
          <p:nvPr>
            <p:ph type="body" sz="quarter" idx="13"/>
          </p:nvPr>
        </p:nvSpPr>
        <p:spPr/>
        <p:txBody>
          <a:bodyPr vert="horz" lIns="91440" tIns="45720" rIns="91440" bIns="45720" rtlCol="0" anchor="ctr">
            <a:normAutofit/>
          </a:bodyPr>
          <a:lstStyle/>
          <a:p>
            <a:r>
              <a:rPr lang="en-CA" sz="1200" dirty="0">
                <a:latin typeface="DIN Pro"/>
              </a:rPr>
              <a:t>ATTRITIONAL FIRE RISK</a:t>
            </a:r>
          </a:p>
        </p:txBody>
      </p:sp>
      <p:sp>
        <p:nvSpPr>
          <p:cNvPr id="4" name="Text Placeholder 3">
            <a:extLst>
              <a:ext uri="{FF2B5EF4-FFF2-40B4-BE49-F238E27FC236}">
                <a16:creationId xmlns:a16="http://schemas.microsoft.com/office/drawing/2014/main" id="{F9C9EF95-C349-4D96-AD73-0E70201D7193}"/>
              </a:ext>
            </a:extLst>
          </p:cNvPr>
          <p:cNvSpPr>
            <a:spLocks noGrp="1"/>
          </p:cNvSpPr>
          <p:nvPr>
            <p:ph type="body" sz="quarter" idx="14"/>
          </p:nvPr>
        </p:nvSpPr>
        <p:spPr/>
        <p:txBody>
          <a:bodyPr/>
          <a:lstStyle/>
          <a:p>
            <a:endParaRPr lang="en-US"/>
          </a:p>
        </p:txBody>
      </p:sp>
      <p:sp>
        <p:nvSpPr>
          <p:cNvPr id="9" name="TextBox 8">
            <a:extLst>
              <a:ext uri="{FF2B5EF4-FFF2-40B4-BE49-F238E27FC236}">
                <a16:creationId xmlns:a16="http://schemas.microsoft.com/office/drawing/2014/main" id="{4DA42E0A-A6DF-44BF-B9A2-C2E6446C20A3}"/>
              </a:ext>
            </a:extLst>
          </p:cNvPr>
          <p:cNvSpPr txBox="1"/>
          <p:nvPr/>
        </p:nvSpPr>
        <p:spPr>
          <a:xfrm>
            <a:off x="621506" y="1023951"/>
            <a:ext cx="10822634" cy="4737131"/>
          </a:xfrm>
          <a:prstGeom prst="rect">
            <a:avLst/>
          </a:prstGeom>
        </p:spPr>
        <p:txBody>
          <a:bodyPr vert="horz" wrap="square" lIns="91440" tIns="45720" rIns="91440" bIns="45720" rtlCol="0">
            <a:spAutoFit/>
          </a:bodyPr>
          <a:lstStyle/>
          <a:p>
            <a:pPr marL="342900" lvl="8" indent="-342900" fontAlgn="base">
              <a:lnSpc>
                <a:spcPct val="150000"/>
              </a:lnSpc>
              <a:spcBef>
                <a:spcPts val="300"/>
              </a:spcBef>
              <a:spcAft>
                <a:spcPct val="0"/>
              </a:spcAft>
              <a:buClr>
                <a:srgbClr val="858585"/>
              </a:buClr>
              <a:buSzPct val="100000"/>
              <a:buFont typeface="+mj-lt"/>
              <a:buAutoNum type="alphaLcParenR"/>
            </a:pPr>
            <a:r>
              <a:rPr lang="en-US" sz="1400" dirty="0">
                <a:latin typeface="DIN Pro" panose="020B0504020201010104" pitchFamily="34" charset="0"/>
              </a:rPr>
              <a:t>What are the key sets of activities that need to be completed to get the project assembled and out into production? Please be as detailed as possible and think about the entire production process.</a:t>
            </a:r>
            <a:br>
              <a:rPr lang="en-US" sz="1400" dirty="0">
                <a:latin typeface="DIN Pro" panose="020B0504020201010104" pitchFamily="34" charset="0"/>
              </a:rPr>
            </a:br>
            <a:r>
              <a:rPr lang="en-US" sz="1400" i="1" dirty="0">
                <a:latin typeface="DIN Pro" panose="020B0504020201010104" pitchFamily="34" charset="0"/>
              </a:rPr>
              <a:t>See pages 2-3</a:t>
            </a:r>
            <a:endParaRPr lang="en-US" sz="1400" dirty="0">
              <a:latin typeface="DIN Pro" panose="020B0504020201010104" pitchFamily="34" charset="0"/>
            </a:endParaRPr>
          </a:p>
          <a:p>
            <a:pPr marL="342900" lvl="8" indent="-342900" fontAlgn="base">
              <a:lnSpc>
                <a:spcPct val="150000"/>
              </a:lnSpc>
              <a:spcBef>
                <a:spcPts val="300"/>
              </a:spcBef>
              <a:spcAft>
                <a:spcPct val="0"/>
              </a:spcAft>
              <a:buClr>
                <a:srgbClr val="858585"/>
              </a:buClr>
              <a:buSzPct val="100000"/>
              <a:buFont typeface="+mj-lt"/>
              <a:buAutoNum type="alphaLcParenR"/>
            </a:pPr>
            <a:r>
              <a:rPr lang="en-US" sz="1400" dirty="0">
                <a:latin typeface="DIN Pro" panose="020B0504020201010104" pitchFamily="34" charset="0"/>
              </a:rPr>
              <a:t>What are the key milestones or checkpoints throughout the project?</a:t>
            </a:r>
            <a:br>
              <a:rPr lang="en-US" sz="1400" dirty="0">
                <a:latin typeface="DIN Pro" panose="020B0504020201010104" pitchFamily="34" charset="0"/>
              </a:rPr>
            </a:br>
            <a:r>
              <a:rPr lang="en-US" sz="1400" i="1" dirty="0">
                <a:latin typeface="DIN Pro" panose="020B0504020201010104" pitchFamily="34" charset="0"/>
              </a:rPr>
              <a:t>See pages 2-3</a:t>
            </a:r>
            <a:endParaRPr lang="en-US" sz="1400" dirty="0">
              <a:latin typeface="DIN Pro" panose="020B0504020201010104" pitchFamily="34" charset="0"/>
            </a:endParaRPr>
          </a:p>
          <a:p>
            <a:pPr marL="342900" lvl="8" indent="-342900" fontAlgn="base">
              <a:lnSpc>
                <a:spcPct val="150000"/>
              </a:lnSpc>
              <a:spcBef>
                <a:spcPts val="300"/>
              </a:spcBef>
              <a:spcAft>
                <a:spcPct val="0"/>
              </a:spcAft>
              <a:buClr>
                <a:srgbClr val="858585"/>
              </a:buClr>
              <a:buSzPct val="100000"/>
              <a:buFont typeface="+mj-lt"/>
              <a:buAutoNum type="alphaLcParenR"/>
            </a:pPr>
            <a:r>
              <a:rPr lang="en-US" sz="1400" dirty="0">
                <a:latin typeface="DIN Pro" panose="020B0504020201010104" pitchFamily="34" charset="0"/>
              </a:rPr>
              <a:t>What are the major risks that you could encounter to getting the production out on time?</a:t>
            </a:r>
            <a:br>
              <a:rPr lang="en-US" sz="1400" dirty="0">
                <a:latin typeface="DIN Pro" panose="020B0504020201010104" pitchFamily="34" charset="0"/>
              </a:rPr>
            </a:br>
            <a:r>
              <a:rPr lang="en-US" sz="1400" i="1" dirty="0">
                <a:latin typeface="DIN Pro" panose="020B0504020201010104" pitchFamily="34" charset="0"/>
              </a:rPr>
              <a:t>See page 4</a:t>
            </a:r>
          </a:p>
          <a:p>
            <a:pPr marL="342900" lvl="8" indent="-342900" fontAlgn="base">
              <a:lnSpc>
                <a:spcPct val="150000"/>
              </a:lnSpc>
              <a:spcBef>
                <a:spcPts val="300"/>
              </a:spcBef>
              <a:spcAft>
                <a:spcPct val="0"/>
              </a:spcAft>
              <a:buClr>
                <a:srgbClr val="858585"/>
              </a:buClr>
              <a:buSzPct val="100000"/>
              <a:buFont typeface="+mj-lt"/>
              <a:buAutoNum type="alphaLcParenR"/>
            </a:pPr>
            <a:r>
              <a:rPr lang="en-US" sz="1400" dirty="0">
                <a:latin typeface="DIN Pro" panose="020B0504020201010104" pitchFamily="34" charset="0"/>
              </a:rPr>
              <a:t>How would you track progress with various members / functions of teams you’re collaborating with?</a:t>
            </a:r>
            <a:br>
              <a:rPr lang="en-US" sz="1400" dirty="0">
                <a:latin typeface="DIN Pro" panose="020B0504020201010104" pitchFamily="34" charset="0"/>
              </a:rPr>
            </a:br>
            <a:r>
              <a:rPr lang="en-US" sz="1400" i="1" dirty="0">
                <a:latin typeface="DIN Pro" panose="020B0504020201010104" pitchFamily="34" charset="0"/>
              </a:rPr>
              <a:t>By organizing weekly sprints and keeping a board of tasks to be completed. Online tools are preferable since the team is split across several locations – Trello/JIRA being the most relevant example. Daily 5-10 min touchpoints with each team (ML / Eng.) to share progress and surface roadblocks.</a:t>
            </a:r>
            <a:endParaRPr lang="en-US" sz="1400" dirty="0">
              <a:latin typeface="DIN Pro" panose="020B0504020201010104" pitchFamily="34" charset="0"/>
            </a:endParaRPr>
          </a:p>
          <a:p>
            <a:pPr marL="342900" lvl="8" indent="-342900" fontAlgn="base">
              <a:lnSpc>
                <a:spcPct val="150000"/>
              </a:lnSpc>
              <a:spcBef>
                <a:spcPts val="300"/>
              </a:spcBef>
              <a:spcAft>
                <a:spcPct val="0"/>
              </a:spcAft>
              <a:buClr>
                <a:srgbClr val="858585"/>
              </a:buClr>
              <a:buSzPct val="100000"/>
              <a:buFont typeface="+mj-lt"/>
              <a:buAutoNum type="alphaLcParenR"/>
            </a:pPr>
            <a:r>
              <a:rPr lang="en-US" sz="1400" dirty="0">
                <a:latin typeface="DIN Pro" panose="020B0504020201010104" pitchFamily="34" charset="0"/>
              </a:rPr>
              <a:t>2 weeks before deployment, you realize that there’s a month of outstanding work to be done. What is your action plan? Please be very specific when talking about deadlines and activities.</a:t>
            </a:r>
            <a:br>
              <a:rPr lang="en-US" sz="1400" dirty="0">
                <a:latin typeface="DIN Pro" panose="020B0504020201010104" pitchFamily="34" charset="0"/>
              </a:rPr>
            </a:br>
            <a:r>
              <a:rPr lang="en-US" sz="1400" i="1" dirty="0">
                <a:latin typeface="DIN Pro" panose="020B0504020201010104" pitchFamily="34" charset="0"/>
              </a:rPr>
              <a:t>See page 5</a:t>
            </a:r>
            <a:endParaRPr lang="en-US" sz="1400" kern="1200" dirty="0">
              <a:solidFill>
                <a:schemeClr val="tx1"/>
              </a:solidFill>
              <a:latin typeface="DIN Pro" panose="020B0504020201010104" pitchFamily="34" charset="0"/>
            </a:endParaRPr>
          </a:p>
        </p:txBody>
      </p:sp>
    </p:spTree>
    <p:extLst>
      <p:ext uri="{BB962C8B-B14F-4D97-AF65-F5344CB8AC3E}">
        <p14:creationId xmlns:p14="http://schemas.microsoft.com/office/powerpoint/2010/main" val="34422508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S" val="1,2"/>
  <p:tag name="TPVERSION" val="5"/>
  <p:tag name="TPFULLVERSION" val="5.3.2.24"/>
  <p:tag name="PPTVERSION" val="14"/>
  <p:tag name="TPOS" val="2"/>
  <p:tag name="APLORISREVISION" val="9"/>
  <p:tag name="ISNEWSLIDENUMBER" val="True"/>
  <p:tag name="PREVIOUSNAME" val="C:\Users\Matthew Killi\Desktop\DeepL\Master.pptx"/>
  <p:tag name="THINKCELLPRESENTATIONDONOTDELETE" val="&lt;?xml version=&quot;1.0&quot; encoding=&quot;UTF-16&quot; standalone=&quot;yes&quot;?&gt;&lt;root reqver=&quot;25060&quot;&gt;&lt;version val=&quot;28120&quot;/&gt;&lt;CPresentation id=&quot;1&quot;&gt;&lt;m_precDefaultNumber&gt;&lt;m_bNumberIsYear val=&quot;1&quot;/&gt;&lt;m_chMinusSymbol&gt;-&lt;/m_chMinusSymbol&gt;&lt;m_chDecimalSymbol17909&gt;.&lt;/m_chDecimalSymbol17909&gt;&lt;m_nGroupingDigits17909 val=&quot;2147483647&quot;/&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2147483647&quot;/&gt;&lt;m_strSuffix17909&gt;%&lt;/m_strSuffix17909&gt;&lt;m_yearfmt&gt;&lt;begin val=&quot;0&quot;/&gt;&lt;end val=&quot;4&quot;/&gt;&lt;/m_yearfmt&gt;&lt;/m_precDefaultPercent&gt;&lt;m_precDefaultDate&gt;&lt;m_bNumberIsYear val=&quot;0&quot;/&gt;&lt;m_strFormatTime&gt;%Y-%m-%d&lt;/m_strFormatTime&gt;&lt;m_yearfmt&gt;&lt;begin val=&quot;0&quot;/&gt;&lt;end val=&quot;0&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bNumberIsYear val=&quot;0&quot;/&gt;&lt;m_strFormatTime&gt;%1&lt;/m_strFormatTime&gt;&lt;m_yearfmt&gt;&lt;begin val=&quot;0&quot;/&gt;&lt;end val=&quot;4&quot;/&gt;&lt;/m_yearfmt&gt;&lt;/m_precDefaultMonth&gt;&lt;m_precDefaultWeek&gt;&lt;m_bNumberIsYear val=&quot;0&quot;/&gt;&lt;m_strFormatTime&gt;%4&lt;/m_strFormatTime&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15&quot;&gt;&lt;elem m_fUsage=&quot;1.65610000000000012754E+00&quot;&gt;&lt;m_msothmcolidx val=&quot;0&quot;/&gt;&lt;m_rgb r=&quot;C0&quot; g=&quot;00&quot; b=&quot;00&quot;/&gt;&lt;m_nBrightness endver=&quot;26206&quot; val=&quot;0&quot;/&gt;&lt;/elem&gt;&lt;elem m_fUsage=&quot;1.53899999999999992362E+00&quot;&gt;&lt;m_msothmcolidx val=&quot;0&quot;/&gt;&lt;m_rgb r=&quot;DB&quot; g=&quot;53&quot; b=&quot;6E&quot;/&gt;&lt;m_nBrightness endver=&quot;26206&quot; val=&quot;0&quot;/&gt;&lt;/elem&gt;&lt;elem m_fUsage=&quot;1.51404235703255118928E+00&quot;&gt;&lt;m_msothmcolidx val=&quot;0&quot;/&gt;&lt;m_rgb r=&quot;C5&quot; g=&quot;C5&quot; b=&quot;C5&quot;/&gt;&lt;m_nBrightness endver=&quot;26206&quot; val=&quot;0&quot;/&gt;&lt;/elem&gt;&lt;elem m_fUsage=&quot;1.51021759880784767205E+00&quot;&gt;&lt;m_msothmcolidx val=&quot;0&quot;/&gt;&lt;m_rgb r=&quot;00&quot; g=&quot;A4&quot; b=&quot;FF&quot;/&gt;&lt;m_nBrightness endver=&quot;26206&quot; val=&quot;0&quot;/&gt;&lt;/elem&gt;&lt;elem m_fUsage=&quot;1.06387790447189489740E+00&quot;&gt;&lt;m_msothmcolidx val=&quot;0&quot;/&gt;&lt;m_rgb r=&quot;8A&quot; g=&quot;D9&quot; b=&quot;F7&quot;/&gt;&lt;m_nBrightness endver=&quot;26206&quot; val=&quot;0&quot;/&gt;&lt;/elem&gt;&lt;elem m_fUsage=&quot;6.37342180536484725906E-01&quot;&gt;&lt;m_msothmcolidx val=&quot;0&quot;/&gt;&lt;m_rgb r=&quot;D4&quot; g=&quot;D4&quot; b=&quot;D4&quot;/&gt;&lt;m_nBrightness endver=&quot;26206&quot; val=&quot;0&quot;/&gt;&lt;/elem&gt;&lt;elem m_fUsage=&quot;5.90490000000000181402E-01&quot;&gt;&lt;m_msothmcolidx val=&quot;0&quot;/&gt;&lt;m_rgb r=&quot;01&quot; g=&quot;3E&quot; b=&quot;65&quot;/&gt;&lt;m_nBrightness endver=&quot;26206&quot; val=&quot;0&quot;/&gt;&lt;/elem&gt;&lt;elem m_fUsage=&quot;5.31441000000000163261E-01&quot;&gt;&lt;m_msothmcolidx val=&quot;0&quot;/&gt;&lt;m_rgb r=&quot;F6&quot; g=&quot;94&quot; b=&quot;90&quot;/&gt;&lt;m_nBrightness endver=&quot;26206&quot; val=&quot;0&quot;/&gt;&lt;/elem&gt;&lt;elem m_fUsage=&quot;3.70148380105929708517E-01&quot;&gt;&lt;m_msothmcolidx val=&quot;0&quot;/&gt;&lt;m_rgb r=&quot;AA&quot; g=&quot;AA&quot; b=&quot;AA&quot;/&gt;&lt;m_nBrightness endver=&quot;26206&quot; val=&quot;0&quot;/&gt;&lt;/elem&gt;&lt;elem m_fUsage=&quot;3.44893643440869590577E-01&quot;&gt;&lt;m_msothmcolidx val=&quot;0&quot;/&gt;&lt;m_rgb r=&quot;7B&quot; g=&quot;B7&quot; b=&quot;FF&quot;/&gt;&lt;m_nBrightness endver=&quot;26206&quot; val=&quot;0&quot;/&gt;&lt;/elem&gt;&lt;elem m_fUsage=&quot;1.09418989131512434110E-01&quot;&gt;&lt;m_msothmcolidx val=&quot;0&quot;/&gt;&lt;m_rgb r=&quot;A0&quot; g=&quot;A0&quot; b=&quot;A0&quot;/&gt;&lt;m_nBrightness endver=&quot;26206&quot; val=&quot;0&quot;/&gt;&lt;/elem&gt;&lt;elem m_fUsage=&quot;4.08454460996232684988E-02&quot;&gt;&lt;m_msothmcolidx val=&quot;0&quot;/&gt;&lt;m_rgb r=&quot;66&quot; g=&quot;66&quot; b=&quot;66&quot;/&gt;&lt;m_nBrightness endver=&quot;26206&quot; val=&quot;0&quot;/&gt;&lt;/elem&gt;&lt;elem m_fUsage=&quot;1.19725151825620327456E-02&quot;&gt;&lt;m_msothmcolidx val=&quot;0&quot;/&gt;&lt;m_rgb r=&quot;F2&quot; g=&quot;7F&quot; b=&quot;00&quot;/&gt;&lt;m_nBrightness endver=&quot;26206&quot; val=&quot;0&quot;/&gt;&lt;/elem&gt;&lt;elem m_fUsage=&quot;8.72796356808772273717E-03&quot;&gt;&lt;m_msothmcolidx val=&quot;0&quot;/&gt;&lt;m_rgb r=&quot;CD&quot; g=&quot;20&quot; b=&quot;2C&quot;/&gt;&lt;m_nBrightness endver=&quot;26206&quot; val=&quot;0&quot;/&gt;&lt;/elem&gt;&lt;elem m_fUsage=&quot;7.85516721127895063692E-03&quot;&gt;&lt;m_msothmcolidx val=&quot;0&quot;/&gt;&lt;m_rgb r=&quot;A3&quot; g=&quot;B3&quot; b=&quot;00&quot;/&gt;&lt;m_nBrightness endver=&quot;26206&quot; val=&quot;0&quot;/&gt;&lt;/elem&gt;&lt;/m_vecMRU&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i.rRFTDpF56p0H7TxP_BSw"/>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7Kv.RCoXoBIQ5EEZa0fH_w"/>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B_APdBqHc7mLbcfhW8joBg"/>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brCb_wR.vPbI_6gOCgQ7s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2MxZXDyMF7qgrBN_Uev.c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Xk7yrd_aQoi8Ir97G155PA"/>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2bgh7QSLVZ1VuyLGQDLa_A"/>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lkOlYlbaWGbcRCH1VW9row"/>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RZcWBjCPR1.xGSA8LrAn4Q"/>
</p:tagLst>
</file>

<file path=ppt/tags/tag12.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3.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5.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7.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8.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9.xml><?xml version="1.0" encoding="utf-8"?>
<p:tagLst xmlns:a="http://schemas.openxmlformats.org/drawingml/2006/main" xmlns:r="http://schemas.openxmlformats.org/officeDocument/2006/relationships" xmlns:p="http://schemas.openxmlformats.org/presentationml/2006/main">
  <p:tag name="NAME" val="Moon"/>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NAME" val="Moon"/>
</p:tagLst>
</file>

<file path=ppt/tags/tag21.xml><?xml version="1.0" encoding="utf-8"?>
<p:tagLst xmlns:a="http://schemas.openxmlformats.org/drawingml/2006/main" xmlns:r="http://schemas.openxmlformats.org/officeDocument/2006/relationships" xmlns:p="http://schemas.openxmlformats.org/presentationml/2006/main">
  <p:tag name="NAME" val="Moon"/>
</p:tagLst>
</file>

<file path=ppt/tags/tag22.xml><?xml version="1.0" encoding="utf-8"?>
<p:tagLst xmlns:a="http://schemas.openxmlformats.org/drawingml/2006/main" xmlns:r="http://schemas.openxmlformats.org/officeDocument/2006/relationships" xmlns:p="http://schemas.openxmlformats.org/presentationml/2006/main">
  <p:tag name="NAME" val="Moon"/>
</p:tagLst>
</file>

<file path=ppt/tags/tag23.xml><?xml version="1.0" encoding="utf-8"?>
<p:tagLst xmlns:a="http://schemas.openxmlformats.org/drawingml/2006/main" xmlns:r="http://schemas.openxmlformats.org/officeDocument/2006/relationships" xmlns:p="http://schemas.openxmlformats.org/presentationml/2006/main">
  <p:tag name="NAME" val="Moon"/>
</p:tagLst>
</file>

<file path=ppt/tags/tag24.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25.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26.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27.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28.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29.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dUVaNioeQEy1srSxzx_jYw"/>
</p:tagLst>
</file>

<file path=ppt/tags/tag30.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3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2.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33.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6tTWyhuKRVS1CGev.Ho7s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iLAmWZRJSGiiG6ibXrskCA"/>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ltsjU880AKTmnb6XGasdk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mXhXcW.QD734QdHdu.c0m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l0jff_g9f0iCKjwA1r46h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5KgokZanVsa2m9wRIPbxx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WpYUphlOzRINrOo2vUk14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DJWkW2MXl6tgERmD5dY1a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e7TganZ3mwj0NepF585EJ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qun1OTvzpX5ppBs55T1uMg"/>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VVurKqs5ukiKFJWVQTjjh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vTbIDMDBVlGBmyKCH8bTb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7G1KDY.JZA49mrNzZ7qIt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fuws24SIl2SC.obg_UKPI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noVxm1TJGWG1vk7ZhgxHU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uAtt5fEMUUYK2h_j1MNJu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6F8DMN9gdoQ3CGGCR.BAO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F1kKqe2XWanuJI3x9voFB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3FxW8TQPp5wXf1VpyMBNS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SBvYPHNIEoJRA4meciB5zw"/>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dLEYx1YMQIES9ONn_JFWK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1UrMHsZKJoXcbuSy3iAvx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xVGNAEOqt1iHd_O7sVAMy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QCVpj2G0VtAHkOJRNwfTj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8PnU.KIbfcZnCy3Gbk.l8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ee9aF2uiBrxESZnLtZjHh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e.ISePE7t8oz5H3DJf3aI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zv8hF7yZgbrJMcowPSXDR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mqGcvZrQvdZmr_ek.H4jN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QEdhsVAUs4TkNsrUFyyABA"/>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NgLGj6bEuucX0isVoqFv8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bFYssGJJEY7wg2Rhx8qu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g6Slk7nN0oWdTsfdpqYh9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mcjeIL.2jiuHA9HMLxlXA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q0psHIzZ_VFI_DWUg7XyMw"/>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fsS2OpOS7KAWVRg.khps.g"/>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gkWhZnIHdi64PRGtYGbNe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CwBWe9ysJABMYUO5t1fHb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o2TCvDhLrQBToTek424ct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USVCCDoTnuCmJ4NA0U6ONA"/>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bG7pkO8oD0NF0t6bAd7NQ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Vf3BaqrrZHWyyv_wQxtVv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v6WX3PMNB_OE4fkAR_Fqb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Bn2AuwWoXVjUqdiBdBGCX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6v7PRqPxqKlLuZTslK8GM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TNgMDVICvt7pi.YLHBbqV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mQrMSSvT.j3T3bk_AMXzl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kIo5DHrWwkB8UMv9OW.Dk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ZF1rAmA07xm2fxJLQegRE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J0fKZNIQS0eqd491BhKL2g"/>
</p:tagLst>
</file>

<file path=ppt/tags/tag9.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SxuGgn8ed3J3DDXnWpKz8w"/>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snZQhmAveMVOGszEp1i_6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cEfrJxlmOBDfCttPjUdgF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quWrrWam0qdUr3rS8lgjx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7rECr1p2SQENU8anpj_z6w"/>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PHVJqbG70iImfl6qbreiOQ"/>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Jl2N26_KI.aQ9nyu3_jXq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ZZ7SiSSEwMh_vTNcbcQ8Z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TubFuTiDiCDkYA8vBZTaU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3CzgTnMo5oFUrUprN.B44Q"/>
</p:tagLst>
</file>

<file path=ppt/theme/theme1.xml><?xml version="1.0" encoding="utf-8"?>
<a:theme xmlns:a="http://schemas.openxmlformats.org/drawingml/2006/main" name="Theme1">
  <a:themeElements>
    <a:clrScheme name="Custom 7">
      <a:dk1>
        <a:srgbClr val="393C3C"/>
      </a:dk1>
      <a:lt1>
        <a:srgbClr val="FEFFFE"/>
      </a:lt1>
      <a:dk2>
        <a:srgbClr val="5A90FB"/>
      </a:dk2>
      <a:lt2>
        <a:srgbClr val="D6D8D8"/>
      </a:lt2>
      <a:accent1>
        <a:srgbClr val="CDEBFF"/>
      </a:accent1>
      <a:accent2>
        <a:srgbClr val="9BD7FE"/>
      </a:accent2>
      <a:accent3>
        <a:srgbClr val="79C8FF"/>
      </a:accent3>
      <a:accent4>
        <a:srgbClr val="00A4FF"/>
      </a:accent4>
      <a:accent5>
        <a:srgbClr val="3472F0"/>
      </a:accent5>
      <a:accent6>
        <a:srgbClr val="D6D8D8"/>
      </a:accent6>
      <a:hlink>
        <a:srgbClr val="0001E1"/>
      </a:hlink>
      <a:folHlink>
        <a:srgbClr val="396DD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75000"/>
          </a:schemeClr>
        </a:solidFill>
        <a:ln w="9525">
          <a:noFill/>
        </a:ln>
      </a:spPr>
      <a:bodyPr rtlCol="0" anchor="ctr"/>
      <a:lstStyle>
        <a:defPPr algn="ctr">
          <a:defRPr b="1"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bodyPr vert="horz" wrap="square" lIns="91440" tIns="45720" rIns="91440" bIns="45720" rtlCol="0">
        <a:spAutoFit/>
      </a:bodyPr>
      <a:lstStyle>
        <a:defPPr marL="0" marR="0" indent="0" algn="l" defTabSz="914400" rtl="0" eaLnBrk="1" fontAlgn="base" latinLnBrk="0" hangingPunct="1">
          <a:lnSpc>
            <a:spcPct val="100000"/>
          </a:lnSpc>
          <a:spcBef>
            <a:spcPct val="0"/>
          </a:spcBef>
          <a:spcAft>
            <a:spcPct val="0"/>
          </a:spcAft>
          <a:buClr>
            <a:srgbClr val="858585"/>
          </a:buClr>
          <a:buSzPct val="125000"/>
          <a:buFont typeface="Arial" panose="020B0604020202020204" pitchFamily="34" charset="0"/>
          <a:buNone/>
          <a:tabLst/>
          <a:defRPr kumimoji="0" sz="1800" b="0" i="0" u="none" strike="noStrike" kern="1200" cap="none" spc="0" normalizeH="0" baseline="0" noProof="0" dirty="0" smtClean="0">
            <a:ln>
              <a:noFill/>
            </a:ln>
            <a:solidFill>
              <a:srgbClr val="858585"/>
            </a:solidFill>
            <a:effectLst/>
            <a:uLnTx/>
            <a:uFillTx/>
            <a:latin typeface="Arial Regular" charset="0"/>
            <a:ea typeface="+mn-ea"/>
            <a:cs typeface="+mn-cs"/>
          </a:defRPr>
        </a:defPPr>
      </a:lstStyle>
    </a:txDef>
  </a:objectDefaults>
  <a:extraClrSchemeLst>
    <a:extraClrScheme>
      <a:clrScheme name="McKinsey Blue with Orange">
        <a:dk1>
          <a:srgbClr val="000000"/>
        </a:dk1>
        <a:lt1>
          <a:srgbClr val="FFFFFF"/>
        </a:lt1>
        <a:dk2>
          <a:srgbClr val="002960"/>
        </a:dk2>
        <a:lt2>
          <a:srgbClr val="FFFFFF"/>
        </a:lt2>
        <a:accent1>
          <a:srgbClr val="C5C5C5"/>
        </a:accent1>
        <a:accent2>
          <a:srgbClr val="00ADEF"/>
        </a:accent2>
        <a:accent3>
          <a:srgbClr val="0065BD"/>
        </a:accent3>
        <a:accent4>
          <a:srgbClr val="002960"/>
        </a:accent4>
        <a:accent5>
          <a:srgbClr val="F27F00"/>
        </a:accent5>
        <a:accent6>
          <a:srgbClr val="808080"/>
        </a:accent6>
        <a:hlink>
          <a:srgbClr val="0065BD"/>
        </a:hlink>
        <a:folHlink>
          <a:srgbClr val="002960"/>
        </a:folHlink>
      </a:clrScheme>
      <a:clrMap bg1="lt1" tx1="dk1" bg2="lt2" tx2="dk2" accent1="accent1" accent2="accent2" accent3="accent3" accent4="accent4" accent5="accent5" accent6="accent6" hlink="hlink" folHlink="folHlink"/>
    </a:extraClrScheme>
    <a:extraClrScheme>
      <a:clrScheme name="McKinsey Blue with Pink">
        <a:dk1>
          <a:srgbClr val="000000"/>
        </a:dk1>
        <a:lt1>
          <a:srgbClr val="FFFFFF"/>
        </a:lt1>
        <a:dk2>
          <a:srgbClr val="002960"/>
        </a:dk2>
        <a:lt2>
          <a:srgbClr val="FFFFFF"/>
        </a:lt2>
        <a:accent1>
          <a:srgbClr val="C5C5C5"/>
        </a:accent1>
        <a:accent2>
          <a:srgbClr val="00ADEF"/>
        </a:accent2>
        <a:accent3>
          <a:srgbClr val="006983"/>
        </a:accent3>
        <a:accent4>
          <a:srgbClr val="002960"/>
        </a:accent4>
        <a:accent5>
          <a:srgbClr val="AD005B"/>
        </a:accent5>
        <a:accent6>
          <a:srgbClr val="808080"/>
        </a:accent6>
        <a:hlink>
          <a:srgbClr val="006983"/>
        </a:hlink>
        <a:folHlink>
          <a:srgbClr val="3333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ssa Master Slides (Fall 2018).potx" id="{E42740D1-D30A-4056-87B5-9EEAF6AED6EE}" vid="{B211C0A0-24BC-44BE-815C-559790AA6D0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000000"/>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1103</Words>
  <Application>Microsoft Office PowerPoint</Application>
  <PresentationFormat>Custom</PresentationFormat>
  <Paragraphs>158</Paragraphs>
  <Slides>6</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2" baseType="lpstr">
      <vt:lpstr>Arial</vt:lpstr>
      <vt:lpstr>Arial Regular</vt:lpstr>
      <vt:lpstr>Calibri</vt:lpstr>
      <vt:lpstr>DIN Pro</vt:lpstr>
      <vt:lpstr>Theme1</vt:lpstr>
      <vt:lpstr>think-cell Slide</vt:lpstr>
      <vt:lpstr>Project summary</vt:lpstr>
      <vt:lpstr>Draft workplan</vt:lpstr>
      <vt:lpstr>Tasks and resources</vt:lpstr>
      <vt:lpstr>Risk assessment</vt:lpstr>
      <vt:lpstr>Delayed work scenario – action plan</vt:lpstr>
      <vt:lpstr>Questions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cp:lastPrinted>2019-06-27T16:02:19Z</cp:lastPrinted>
  <dcterms:created xsi:type="dcterms:W3CDTF">2018-10-31T14:41:23Z</dcterms:created>
  <dcterms:modified xsi:type="dcterms:W3CDTF">2019-11-11T18:01:31Z</dcterms:modified>
  <cp:category/>
  <cp:contentStatus/>
  <dc:language/>
  <cp:version/>
</cp:coreProperties>
</file>