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7.jpg" ContentType="image/jpeg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9570-50FA-4E7B-9EFF-CBF81BD28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ONLINE CAR RENTAL &amp; MECHANIC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8825F-16F2-4547-A8C3-E9B66ED1F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161507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FINAL PROJECT                                                            </a:t>
            </a:r>
          </a:p>
          <a:p>
            <a:r>
              <a:rPr lang="en-US" sz="2800" dirty="0"/>
              <a:t>	               - V</a:t>
            </a:r>
            <a:r>
              <a:rPr lang="en-US" dirty="0"/>
              <a:t>aishnavi </a:t>
            </a:r>
            <a:r>
              <a:rPr lang="en-US" sz="2800" dirty="0"/>
              <a:t>B</a:t>
            </a:r>
            <a:r>
              <a:rPr lang="en-US" dirty="0"/>
              <a:t>HADRESH </a:t>
            </a:r>
            <a:r>
              <a:rPr lang="en-US" sz="2800" dirty="0"/>
              <a:t>&amp; </a:t>
            </a:r>
            <a:r>
              <a:rPr lang="en-US" sz="2800" dirty="0" err="1"/>
              <a:t>m</a:t>
            </a:r>
            <a:r>
              <a:rPr lang="en-US" dirty="0" err="1"/>
              <a:t>ANISH</a:t>
            </a:r>
            <a:r>
              <a:rPr lang="en-US" dirty="0"/>
              <a:t> </a:t>
            </a:r>
            <a:r>
              <a:rPr lang="en-US" sz="2800" dirty="0"/>
              <a:t>M</a:t>
            </a:r>
            <a:r>
              <a:rPr lang="en-US" dirty="0"/>
              <a:t>ukund </a:t>
            </a:r>
            <a:r>
              <a:rPr lang="en-US" sz="2800" dirty="0" err="1"/>
              <a:t>k</a:t>
            </a:r>
            <a:r>
              <a:rPr lang="en-US" dirty="0" err="1"/>
              <a:t>aujalgi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650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8F83-ACA3-4CED-B6F1-AEE7A402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application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BAA63-4FC7-4D79-8124-DCFF3EAE0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about providing Car Rental services, Car maintenance support and repair related services where the spotlight is focused on Location Tracking based on the ZIPCODE.</a:t>
            </a:r>
          </a:p>
        </p:txBody>
      </p:sp>
    </p:spTree>
    <p:extLst>
      <p:ext uri="{BB962C8B-B14F-4D97-AF65-F5344CB8AC3E}">
        <p14:creationId xmlns:p14="http://schemas.microsoft.com/office/powerpoint/2010/main" val="214253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08DF-5CE8-44E2-8E20-41196668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6049B-9C09-4F9B-A2D7-6A94C5914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Servlet Pages</a:t>
            </a:r>
          </a:p>
          <a:p>
            <a:r>
              <a:rPr lang="en-US" dirty="0"/>
              <a:t>Model View Controller</a:t>
            </a:r>
          </a:p>
          <a:p>
            <a:r>
              <a:rPr lang="en-US" dirty="0"/>
              <a:t>Servlets</a:t>
            </a:r>
          </a:p>
          <a:p>
            <a:r>
              <a:rPr lang="en-US" dirty="0"/>
              <a:t>Java Beans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Java Database Connectivity</a:t>
            </a:r>
          </a:p>
          <a:p>
            <a:r>
              <a:rPr lang="en-US" dirty="0"/>
              <a:t>Database: MySQL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82186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D27B8-B2F0-43F5-B052-958437E8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 – View – Controller as a outline in brief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391BEB-4927-4615-B543-75A2E6371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207310"/>
            <a:ext cx="9558402" cy="4306612"/>
          </a:xfrm>
        </p:spPr>
      </p:pic>
    </p:spTree>
    <p:extLst>
      <p:ext uri="{BB962C8B-B14F-4D97-AF65-F5344CB8AC3E}">
        <p14:creationId xmlns:p14="http://schemas.microsoft.com/office/powerpoint/2010/main" val="1192492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E138-E1EC-422F-B110-B1914ED1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Overall Compact Flow 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9AB808-95DA-4292-B8DD-FFC8F6206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1040" y="1999547"/>
            <a:ext cx="6270984" cy="4577245"/>
          </a:xfrm>
        </p:spPr>
      </p:pic>
    </p:spTree>
    <p:extLst>
      <p:ext uri="{BB962C8B-B14F-4D97-AF65-F5344CB8AC3E}">
        <p14:creationId xmlns:p14="http://schemas.microsoft.com/office/powerpoint/2010/main" val="119481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E5AB-537C-48A5-AEE4-B7A4E548D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Entity – Relationship as we see: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2BC698-6C28-444F-B9EE-E1EAE02E5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166" y="1853248"/>
            <a:ext cx="7428105" cy="4674124"/>
          </a:xfrm>
        </p:spPr>
      </p:pic>
    </p:spTree>
    <p:extLst>
      <p:ext uri="{BB962C8B-B14F-4D97-AF65-F5344CB8AC3E}">
        <p14:creationId xmlns:p14="http://schemas.microsoft.com/office/powerpoint/2010/main" val="852204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E142-7720-4D3C-9C7F-AA4847AE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 focused on major functional contributing classes: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043744-2B78-401F-BEE3-607111E71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120" y="1979629"/>
            <a:ext cx="9973557" cy="4524865"/>
          </a:xfrm>
        </p:spPr>
      </p:pic>
    </p:spTree>
    <p:extLst>
      <p:ext uri="{BB962C8B-B14F-4D97-AF65-F5344CB8AC3E}">
        <p14:creationId xmlns:p14="http://schemas.microsoft.com/office/powerpoint/2010/main" val="4553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100C-1B69-4D43-86B6-EEEB649AB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Big 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EA2F2-65B3-44C0-B0F8-AE4CB4F774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				- Stay tuned for the project functional demo =)</a:t>
            </a:r>
          </a:p>
        </p:txBody>
      </p:sp>
    </p:spTree>
    <p:extLst>
      <p:ext uri="{BB962C8B-B14F-4D97-AF65-F5344CB8AC3E}">
        <p14:creationId xmlns:p14="http://schemas.microsoft.com/office/powerpoint/2010/main" val="1445505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101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ONLINE CAR RENTAL &amp; MECHANIC SERVICES</vt:lpstr>
      <vt:lpstr>What is the application about?</vt:lpstr>
      <vt:lpstr>Technologies Used</vt:lpstr>
      <vt:lpstr>The Model – View – Controller as a outline in brief</vt:lpstr>
      <vt:lpstr>The Overall Compact Flow Diagram:</vt:lpstr>
      <vt:lpstr>The Entity – Relationship as we see:</vt:lpstr>
      <vt:lpstr>UML Diagram focused on major functional contributing classes:</vt:lpstr>
      <vt:lpstr>A Big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CAR RENTAL &amp; MECHANIC SERVICES</dc:title>
  <dc:creator>manishkaujalgi1993@gmail.com</dc:creator>
  <cp:lastModifiedBy>manishkaujalgi1993@gmail.com</cp:lastModifiedBy>
  <cp:revision>5</cp:revision>
  <dcterms:created xsi:type="dcterms:W3CDTF">2018-04-27T20:04:58Z</dcterms:created>
  <dcterms:modified xsi:type="dcterms:W3CDTF">2018-04-27T20:34:45Z</dcterms:modified>
</cp:coreProperties>
</file>