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7CA5-D341-58DB-C703-D6BB95F6D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1DCD4-9120-B5CE-462C-31621137D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700DB-1B0E-E339-9D8E-3EF760E2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8F46-C67D-9B01-F82D-6CB0AF21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79BF-D8FC-EFD5-EF52-0D8D93EE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54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3564-009B-1E9E-E6E7-C33EF896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4CC2C-7631-5FBF-7222-0E21F0A4E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A86A0-CB75-5D2F-BB6C-5A75EE76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8E7B0-AF12-27FC-2EE8-92B77F71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0A2F5-092F-883E-5A68-095671F0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59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6DFF5-AA3B-C970-EBCB-6C98DF0DC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B75FA-2688-9237-398C-0921514F4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35D4-B152-ED51-5308-2F7835C4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1A85A-D1D0-7912-60A7-EA945BC1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520CA-EF8A-2515-5C65-AA6CB228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74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2AFF-98A8-ED4D-38C2-296B89FE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4702E-48A9-4D76-0E40-5A9E03AD2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97CC7-23B6-E05B-8DE6-EA61301D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ADCA6-DCE2-908D-0D64-10C94438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CF1A0-EFBE-5E34-37D4-77A82AF7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40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041D-8564-9D33-CB1C-91EBD441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1A3B0-DED9-BBC1-F5D0-030D2F4D0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45CED-2045-C13D-8379-FB3AF23D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BEB0A-D4E6-F5DA-7FE6-A25E9DA55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DB203-DA87-7EBA-FD4F-B9F4257A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62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E676-4E94-4704-2CFE-2D3DA267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90273-3569-68BA-2D1C-2FFE9A4D5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AEA24-521A-3467-62F9-8F524E603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411C0-5D12-63FB-AB35-58831E70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3F98B-1B29-65EB-07BF-B2100532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C14D6-6472-FAA0-8A4E-3E9C6D08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7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D383-33FC-CDBB-AFBD-08FC12AD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E5E05-FECA-2784-155A-B05F5D7FF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207C2-55BD-F2FB-EB0F-7F3BC9103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7B21D-1CA8-BA30-D235-A8F72AD00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02055-88AC-0F31-65D4-03D9D88CF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227F0-4667-6F8F-AFBB-CC597013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53658-C524-075F-D842-9E9A947D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BD9C7-F8D8-856C-FAB7-07A4C1AB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62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18A1-4345-F88A-29B0-9A69C11C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A7799-35CD-5322-3134-8FF10D96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7EE18-A95B-DC7F-4DCD-B7C86B90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8181E-1B4C-74F5-2FF7-7E08CAA1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56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05B80-6449-0EC4-82EB-8CACE128E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F2E19-E921-043D-26AA-A1D2B856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75678-FA61-446E-D403-A31705C2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1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8344-6B8D-E3FD-5C3F-2CC46FE3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0F79-EF7F-26EE-0F94-CE39CBA52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E92BF-C917-1468-5D99-645B25C49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5A69D-F302-3D13-BC38-DC05A0F5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DF97E-7239-17DF-17CB-9F636E87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B99DA-204C-2D8C-B313-8AC6B61E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5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2126-C6D1-40F5-4DD2-74FC0743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B8968-1BEE-B738-1A85-CAC4214F5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35E28-D82A-B861-BCBF-A64B79415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E3D40-D171-40A6-0959-C02BAFC8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222A1-6BD8-E47E-618D-B966784B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702A0-5026-6A87-6E19-AE3F77FA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7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0FD7E-EB8C-E047-A830-33DABAF5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57851-9F5D-1CC1-2949-42A49E720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DF55E-0387-1F60-B1AA-18991435B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E161D-7083-4070-BC03-E657475691FE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678AD-F230-2E2A-0F67-A98DA627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0FFCB-0DEF-1E8B-E08D-6539C0336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52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05267451-724D-6B60-6880-082CDB958CE9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9A433642-AE6E-7D5D-7A8D-E034E06DFAE1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FD61C1AB-F427-C661-993B-2C9888CF4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35B2F56D-26B3-C363-ABCB-4366B01DB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4" y="1543096"/>
            <a:ext cx="7896227" cy="436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0FCB933-5194-03C3-D828-0447F303E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97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46C68-011E-49DF-785E-EA1231DCB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5549012F-B3F6-62C6-F469-F4F053D4554E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388DDA4D-3C73-059D-F8FD-C54D4DAD330C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DASHBOARDS - 4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47C9BED2-EE71-CB4C-3914-6F40053AB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45C6405F-8493-EFB9-8118-4593FE863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27" y="1698840"/>
            <a:ext cx="7896227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Consolidated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Patient Details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Key Takeaways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36177D3-1B5F-5273-9647-F606AE468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07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528E2-59ED-518D-064B-F25ECBDC5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71458C79-99C4-C755-00FA-5D513956336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ED134921-2987-2829-F6D3-45D34B937DE1}"/>
              </a:ext>
            </a:extLst>
          </p:cNvPr>
          <p:cNvSpPr txBox="1"/>
          <p:nvPr/>
        </p:nvSpPr>
        <p:spPr>
          <a:xfrm>
            <a:off x="487029" y="63829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218A077B-BD7E-8695-BE35-CC6D7C650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E6128A3A-8DEF-B38C-DF3E-2988F729B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256" y="2151372"/>
            <a:ext cx="11371595" cy="3930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 the total number of patients visiting the ER daily.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a daily trend using an area sparkline to understand patterns over time, such as peak days or seasonal trends.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Wait 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average time patients wait before being attended to by a medical professional.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show daily fluctuations and identify days with higher wait times that may require operational adjustments.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 Satisfaction Score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the average satisfaction score of patients on a daily basis to evaluate the quality of service provided.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 a daily trend using an area sparkline to identify dips in satisfaction and correlate them with operational challenges or peak times.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 Referred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the number of patients referred to specific departments from the ER each day.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track daily trends and identify departments with high referral rates, which may require additional resources.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BD3EB5B-E3F6-663E-837B-67E8ECD86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E4FE57-B019-F4A1-A495-10259C91574B}"/>
              </a:ext>
            </a:extLst>
          </p:cNvPr>
          <p:cNvSpPr txBox="1"/>
          <p:nvPr/>
        </p:nvSpPr>
        <p:spPr>
          <a:xfrm>
            <a:off x="506527" y="105866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92A47D5-6B0C-D701-7D06-C88F57EB1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10141"/>
            <a:ext cx="1137159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300" b="1" dirty="0">
                <a:solidFill>
                  <a:schemeClr val="accent5">
                    <a:lumMod val="75000"/>
                  </a:schemeClr>
                </a:solidFill>
              </a:rPr>
              <a:t>To enhance operational efficiency and provide actionable insights into emergency room performance, we need to create a Hospital Emergency Room Analysis Dashboard in Power BI. This solution will enable stakeholders to track, analyze, and make data-driven decisions regarding patient management and service optimization.</a:t>
            </a: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21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E1DAF-FFB5-BF0F-267E-F74B1CA6F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617257BB-07E6-6AC0-49F1-086E0BB40F9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F65E333-780F-3961-251D-DFD71949B5AF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0CCDB56-8798-5F45-55E6-217CDE2AE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383997"/>
            <a:ext cx="11371595" cy="39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1: Monthly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Monitor key metrics and trends on a month-by-month basis to identify patterns and areas for improvement.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Admission Status: Track admitted vs. non-admitted patients.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Age Distribution: Group patients by 10-year age intervals.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Department Referrals: Analyze referral trends across different departments.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Timeliness: Measure the percentage of patients seen within 30 minutes.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Gender Analysis: Visualize patient distribution by gender.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Racial Demographics: Analyze patient data by race.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 Analysis: Assess patient volume by day and hour.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84C4D02-117A-D16A-1EB4-20E1A1D22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66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749C74F4-0DDF-52DF-376D-86B34B97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9A9C0C9E-FEB6-C42D-33F5-3D43517BA44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8863025-42A1-7A91-82FA-208CE8AA5CE3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A725CB47-6917-5342-8D5C-E43BD23D1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84AD4C6F-E381-10FE-2B3A-2BC9194E6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887420"/>
            <a:ext cx="11371595" cy="1627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2: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Provide a holistic summary of hospital performance for a selected date range.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Similar metrics as the Monthly View, but aggregated over a customizable date range for broader insights and trend analysis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99A61D9-CC1B-E22A-533F-9FE34F3A0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97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93FBA-C0F8-4CB4-1C53-F2F1BFB51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03438695-F838-B350-30DC-F40325A06AE6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D419DAC6-B8BB-42D9-E433-3E4ECD744041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3E3FA96B-A10C-B293-D774-1E1A39A20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D878D7C5-FC8C-5EDE-201B-1A3BAFD76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88059"/>
            <a:ext cx="11371595" cy="4207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3: Patient Details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Offer granular insights into patient-level data to enable detailed analysis and troubleshooting.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 </a:t>
            </a:r>
            <a:r>
              <a:rPr lang="en-US" sz="1400" dirty="0">
                <a:latin typeface="Arial" panose="020B0604020202020204" pitchFamily="34" charset="0"/>
              </a:rPr>
              <a:t>A grid displaying essential fields: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ID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Full 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Gender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Date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Race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Wait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Department Referral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Status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D3558950-4420-A74C-5766-67081A9D1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FFAC9-01E8-A4AB-B18D-B5AF86594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0A833086-3D5F-32C3-521D-8D0C379CDE8B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444434C7-1642-D2DA-7B17-97AE66FD81D8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1B95226E-5C81-0A7E-D446-523941AD2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A1114A72-0E9C-5D9F-FDF4-937D1C79B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725838"/>
            <a:ext cx="11371595" cy="1950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4: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Summarize the findings from all dashboards to provide clear and actionable insights for stakeholders.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Descriptive analysis of each metric and visualization, including patterns, anomalies, and actionable recommendations to optimize emergency room operations and patient care.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89890613-932A-6F7C-A36A-696DDC7C8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013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543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Segoe UI Black</vt:lpstr>
      <vt:lpstr>Segoe UI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vinay bhalerao</cp:lastModifiedBy>
  <cp:revision>7</cp:revision>
  <dcterms:created xsi:type="dcterms:W3CDTF">2024-11-24T05:55:51Z</dcterms:created>
  <dcterms:modified xsi:type="dcterms:W3CDTF">2024-12-25T15:54:55Z</dcterms:modified>
</cp:coreProperties>
</file>