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5E03-A482-4B89-A3C8-2CEC6A7BDFFC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2BAEDCDA-FAFD-4A43-9633-EBD4808FA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49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5E03-A482-4B89-A3C8-2CEC6A7BDFFC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DCDA-FAFD-4A43-9633-EBD4808FA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5E03-A482-4B89-A3C8-2CEC6A7BDFFC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DCDA-FAFD-4A43-9633-EBD4808FA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78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5E03-A482-4B89-A3C8-2CEC6A7BDFFC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DCDA-FAFD-4A43-9633-EBD4808FA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77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5E03-A482-4B89-A3C8-2CEC6A7BDFFC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DCDA-FAFD-4A43-9633-EBD4808FA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56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5E03-A482-4B89-A3C8-2CEC6A7BDFFC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DCDA-FAFD-4A43-9633-EBD4808FA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0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5E03-A482-4B89-A3C8-2CEC6A7BDFFC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DCDA-FAFD-4A43-9633-EBD4808FA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90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5E03-A482-4B89-A3C8-2CEC6A7BDFFC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DCDA-FAFD-4A43-9633-EBD4808FA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55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5E03-A482-4B89-A3C8-2CEC6A7BDFFC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DCDA-FAFD-4A43-9633-EBD4808FA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3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5E03-A482-4B89-A3C8-2CEC6A7BDFFC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DCDA-FAFD-4A43-9633-EBD4808FA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03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ADE5E03-A482-4B89-A3C8-2CEC6A7BDFFC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DCDA-FAFD-4A43-9633-EBD4808FA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13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E5E03-A482-4B89-A3C8-2CEC6A7BDFFC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BAEDCDA-FAFD-4A43-9633-EBD4808FA5C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973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83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FA94-7B41-BD22-202E-5AF45D36C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Hiring Process Analytics</a:t>
            </a:r>
          </a:p>
        </p:txBody>
      </p:sp>
    </p:spTree>
    <p:extLst>
      <p:ext uri="{BB962C8B-B14F-4D97-AF65-F5344CB8AC3E}">
        <p14:creationId xmlns:p14="http://schemas.microsoft.com/office/powerpoint/2010/main" val="4033444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0CA68-AB3E-5B72-05A8-248DEC2DD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243945"/>
            <a:ext cx="9291215" cy="4494125"/>
          </a:xfrm>
        </p:spPr>
        <p:txBody>
          <a:bodyPr>
            <a:normAutofit/>
          </a:bodyPr>
          <a:lstStyle/>
          <a:p>
            <a:r>
              <a:rPr lang="en-IN" dirty="0"/>
              <a:t>Q3.  Draw the class intervals for  salary in the company 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Most employees fall under salary slab of 40001-50000.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E46288-1387-0627-6379-EEBEF627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774" y="1845281"/>
            <a:ext cx="4768567" cy="2798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E0198D-BB95-5728-0E7E-0B1368BE09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" r="62"/>
          <a:stretch/>
        </p:blipFill>
        <p:spPr>
          <a:xfrm>
            <a:off x="2141855" y="1845281"/>
            <a:ext cx="3262682" cy="27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4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1B57C-D6F0-14E0-9340-F92EA7EC2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300" y="1042609"/>
            <a:ext cx="9291215" cy="4930352"/>
          </a:xfrm>
        </p:spPr>
        <p:txBody>
          <a:bodyPr>
            <a:normAutofit/>
          </a:bodyPr>
          <a:lstStyle/>
          <a:p>
            <a:r>
              <a:rPr lang="en-IN" dirty="0"/>
              <a:t>Q4. </a:t>
            </a:r>
            <a:r>
              <a:rPr lang="en-US" dirty="0"/>
              <a:t>Draw Pie Chart / Bar Graph ( or any other graph ) to show proportion of people working different department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Majority of employees works in Service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 Operations dept.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B26AEE-B7CE-B518-39BC-B8AF4AA65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2199"/>
            <a:ext cx="5105842" cy="38331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BCC4CB-5161-6DFF-A2EE-34B7B25E2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00" y="1982199"/>
            <a:ext cx="4294880" cy="21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6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C825-882B-A6BF-05EF-87BED86AF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891607"/>
            <a:ext cx="9291215" cy="4603182"/>
          </a:xfrm>
        </p:spPr>
        <p:txBody>
          <a:bodyPr/>
          <a:lstStyle/>
          <a:p>
            <a:r>
              <a:rPr lang="en-IN" dirty="0"/>
              <a:t>Q5. Represent different post tiers using chart/graph 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Most of the employees works at the designation of c5 and c9.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154BB-11D5-F4CC-58A3-324B62928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481" y="1453274"/>
            <a:ext cx="4907128" cy="3027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CD73B1-7471-239D-C9B6-84303EFC3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62" y="1453274"/>
            <a:ext cx="214140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3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881F-3A93-8D69-95FB-7FF16E0A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85BB-EBBD-3F4A-A6A8-9A2EBECF9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By </a:t>
            </a:r>
            <a:r>
              <a:rPr lang="en-US" dirty="0">
                <a:latin typeface="+mj-lt"/>
              </a:rPr>
              <a:t>c</a:t>
            </a:r>
            <a:r>
              <a:rPr lang="en-US" b="0" i="0" dirty="0">
                <a:effectLst/>
                <a:latin typeface="+mj-lt"/>
              </a:rPr>
              <a:t>ompleting this project enhanced my understanding and practical skills in utilizing Excel formulas to derive valuable insights.</a:t>
            </a:r>
            <a:endParaRPr lang="en-IN" b="0" i="0" dirty="0">
              <a:effectLst/>
              <a:latin typeface="+mj-lt"/>
            </a:endParaRPr>
          </a:p>
          <a:p>
            <a:r>
              <a:rPr lang="en-US" b="0" i="0" dirty="0">
                <a:effectLst/>
                <a:latin typeface="+mj-lt"/>
              </a:rPr>
              <a:t>This project helped me to gain knowledge of how to use different type of charts to visualize your valuable insights for the understanding of other people.</a:t>
            </a:r>
          </a:p>
        </p:txBody>
      </p:sp>
    </p:spTree>
    <p:extLst>
      <p:ext uri="{BB962C8B-B14F-4D97-AF65-F5344CB8AC3E}">
        <p14:creationId xmlns:p14="http://schemas.microsoft.com/office/powerpoint/2010/main" val="106464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C20E-2264-8785-935F-EBE8C8A8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F27D-69C6-488B-894F-6C57FA4E6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Manrope"/>
              </a:rPr>
              <a:t>Hiring process is the fundamental and the most important function of a company. Here, the MNCs get to know about the major underlying trends about the hiring process. Trends such as- number of rejections, number of interviews, types of jobs, vacancies etc. are important for a company to analyze before hiring freshers or any other individual.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85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B959-CAAB-AE8A-F551-AC3B70E5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435A-33A5-C90A-2B0E-B34AF1AB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Downloading the attached dataset</a:t>
            </a:r>
          </a:p>
          <a:p>
            <a:r>
              <a:rPr lang="en-IN" dirty="0"/>
              <a:t>Understanding the dataset</a:t>
            </a:r>
          </a:p>
          <a:p>
            <a:r>
              <a:rPr lang="en-IN" dirty="0"/>
              <a:t>Identifying any missing values within dataset</a:t>
            </a:r>
          </a:p>
          <a:p>
            <a:r>
              <a:rPr lang="en-IN" dirty="0"/>
              <a:t>Checking &amp; Removing outliers</a:t>
            </a:r>
          </a:p>
          <a:p>
            <a:r>
              <a:rPr lang="en-IN" dirty="0"/>
              <a:t>Performing EDA</a:t>
            </a:r>
          </a:p>
          <a:p>
            <a:r>
              <a:rPr lang="en-IN" dirty="0"/>
              <a:t>Doing analysis as per the requirement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4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CDFB-6568-6BFF-EBBE-D8703CDB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FE26-23E7-C773-7336-F4F6038C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Microsoft Excel : For performing analysis as it is one of the efficient tool used for data analysis</a:t>
            </a:r>
          </a:p>
          <a:p>
            <a:r>
              <a:rPr lang="en-IN" dirty="0"/>
              <a:t>Microsoft PowerPoint : For creating a detailed report on the project</a:t>
            </a:r>
          </a:p>
        </p:txBody>
      </p:sp>
    </p:spTree>
    <p:extLst>
      <p:ext uri="{BB962C8B-B14F-4D97-AF65-F5344CB8AC3E}">
        <p14:creationId xmlns:p14="http://schemas.microsoft.com/office/powerpoint/2010/main" val="329384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1787-4DF9-25AC-1E29-4DAC83D8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83327-7457-34DE-7ACF-82E9F678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Finding Outliers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Outliers Values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2F24D-B9B3-97C7-77F5-8DAF43A73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308" y="2552623"/>
            <a:ext cx="3939881" cy="965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B8EC51-6B33-265F-D089-20550B953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308" y="4605512"/>
            <a:ext cx="9594411" cy="79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2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2E33-2F2F-E0BE-3E9B-C4D3E13F8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356" y="1168444"/>
            <a:ext cx="9291215" cy="3450613"/>
          </a:xfrm>
        </p:spPr>
        <p:txBody>
          <a:bodyPr/>
          <a:lstStyle/>
          <a:p>
            <a:r>
              <a:rPr lang="en-IN" dirty="0"/>
              <a:t>EDA with Outliers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D257CA-94CC-B445-6222-773944F37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283" y="2243987"/>
            <a:ext cx="4327708" cy="274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008-ACC0-8D2F-9685-988D91893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744" y="1344613"/>
            <a:ext cx="9291215" cy="3450613"/>
          </a:xfrm>
        </p:spPr>
        <p:txBody>
          <a:bodyPr/>
          <a:lstStyle/>
          <a:p>
            <a:r>
              <a:rPr lang="en-IN" dirty="0"/>
              <a:t>EDA without 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36BD9-A647-D93F-07D2-C73F1179B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920" y="2263038"/>
            <a:ext cx="3826124" cy="264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6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649F-3119-EC56-EBE5-6EC3FE108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90" y="1453669"/>
            <a:ext cx="9291215" cy="3450613"/>
          </a:xfrm>
        </p:spPr>
        <p:txBody>
          <a:bodyPr/>
          <a:lstStyle/>
          <a:p>
            <a:r>
              <a:rPr lang="en-IN" dirty="0"/>
              <a:t>Found one Missing value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EB2B1-F8C4-9864-55D8-6CCA836D0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29" y="2028164"/>
            <a:ext cx="1644201" cy="429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A5760F-DF04-6945-A0FB-7FAAE2009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28" y="2805671"/>
            <a:ext cx="8246613" cy="227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5F152C-D7D8-C9C3-66F4-C523FB0B3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29" y="3058950"/>
            <a:ext cx="8246614" cy="19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7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9074-D00D-1DDC-67B5-F1FF4F9DA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122975"/>
            <a:ext cx="9291215" cy="3450613"/>
          </a:xfrm>
        </p:spPr>
        <p:txBody>
          <a:bodyPr/>
          <a:lstStyle/>
          <a:p>
            <a:r>
              <a:rPr lang="en-IN" dirty="0"/>
              <a:t>Q1. How many males and females are hired 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Q2. What is average salary offered in this company ?</a:t>
            </a:r>
          </a:p>
          <a:p>
            <a:pPr marL="0" indent="0">
              <a:buNone/>
            </a:pPr>
            <a:r>
              <a:rPr lang="en-IN" dirty="0"/>
              <a:t>					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534A0-66D4-8057-D186-ED7C9EC9E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440" y="3278232"/>
            <a:ext cx="3667250" cy="2308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1A919-2CEE-BA65-41FB-F0D3BD21A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440" y="1713960"/>
            <a:ext cx="1905562" cy="56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474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219</TotalTime>
  <Words>295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Manrope</vt:lpstr>
      <vt:lpstr>Rockwell</vt:lpstr>
      <vt:lpstr>Gallery</vt:lpstr>
      <vt:lpstr>Hiring Process Analytics</vt:lpstr>
      <vt:lpstr>Project Description</vt:lpstr>
      <vt:lpstr>Approach</vt:lpstr>
      <vt:lpstr>Tech stack used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Process Analytics</dc:title>
  <dc:creator>Vikas Bhandari</dc:creator>
  <cp:lastModifiedBy>Vikas Bhandari</cp:lastModifiedBy>
  <cp:revision>1</cp:revision>
  <dcterms:created xsi:type="dcterms:W3CDTF">2023-06-25T15:09:35Z</dcterms:created>
  <dcterms:modified xsi:type="dcterms:W3CDTF">2023-06-25T18:49:29Z</dcterms:modified>
</cp:coreProperties>
</file>