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6" r:id="rId3"/>
    <p:sldId id="317" r:id="rId4"/>
    <p:sldId id="318" r:id="rId5"/>
    <p:sldId id="322" r:id="rId6"/>
    <p:sldId id="319" r:id="rId7"/>
    <p:sldId id="320" r:id="rId8"/>
    <p:sldId id="321" r:id="rId9"/>
    <p:sldId id="323" r:id="rId10"/>
    <p:sldId id="324" r:id="rId11"/>
    <p:sldId id="316" r:id="rId12"/>
  </p:sldIdLst>
  <p:sldSz cx="10058400" cy="7772400"/>
  <p:notesSz cx="6858000" cy="9144000"/>
  <p:defaultTextStyle>
    <a:defPPr>
      <a:defRPr lang="en-US"/>
    </a:defPPr>
    <a:lvl1pPr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1pPr>
    <a:lvl2pPr marL="453491" indent="-45349"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2pPr>
    <a:lvl3pPr marL="908398" indent="-92115"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3pPr>
    <a:lvl4pPr marL="1363305" indent="-138882"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4pPr>
    <a:lvl5pPr marL="1818213" indent="-185648"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5pPr>
    <a:lvl6pPr marL="2040705" algn="l" defTabSz="408141" rtl="0" eaLnBrk="1" latinLnBrk="0" hangingPunct="1">
      <a:defRPr sz="2100" kern="1200">
        <a:solidFill>
          <a:schemeClr val="tx1"/>
        </a:solidFill>
        <a:latin typeface="Morningstar 1 Light" charset="0"/>
        <a:ea typeface="ＭＳ Ｐゴシック" charset="0"/>
        <a:cs typeface="ＭＳ Ｐゴシック" charset="0"/>
      </a:defRPr>
    </a:lvl6pPr>
    <a:lvl7pPr marL="2448847" algn="l" defTabSz="408141" rtl="0" eaLnBrk="1" latinLnBrk="0" hangingPunct="1">
      <a:defRPr sz="2100" kern="1200">
        <a:solidFill>
          <a:schemeClr val="tx1"/>
        </a:solidFill>
        <a:latin typeface="Morningstar 1 Light" charset="0"/>
        <a:ea typeface="ＭＳ Ｐゴシック" charset="0"/>
        <a:cs typeface="ＭＳ Ｐゴシック" charset="0"/>
      </a:defRPr>
    </a:lvl7pPr>
    <a:lvl8pPr marL="2856987" algn="l" defTabSz="408141" rtl="0" eaLnBrk="1" latinLnBrk="0" hangingPunct="1">
      <a:defRPr sz="2100" kern="1200">
        <a:solidFill>
          <a:schemeClr val="tx1"/>
        </a:solidFill>
        <a:latin typeface="Morningstar 1 Light" charset="0"/>
        <a:ea typeface="ＭＳ Ｐゴシック" charset="0"/>
        <a:cs typeface="ＭＳ Ｐゴシック" charset="0"/>
      </a:defRPr>
    </a:lvl8pPr>
    <a:lvl9pPr marL="3265129" algn="l" defTabSz="408141" rtl="0" eaLnBrk="1" latinLnBrk="0" hangingPunct="1">
      <a:defRPr sz="2100" kern="1200">
        <a:solidFill>
          <a:schemeClr val="tx1"/>
        </a:solidFill>
        <a:latin typeface="Morningstar 1 Ligh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shita Lalan" initials="RL" lastIdx="1" clrIdx="0">
    <p:extLst>
      <p:ext uri="{19B8F6BF-5375-455C-9EA6-DF929625EA0E}">
        <p15:presenceInfo xmlns:p15="http://schemas.microsoft.com/office/powerpoint/2012/main" userId="S-1-5-21-2136438086-2069457394-483988704-1124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033D53-3E93-49FE-8240-1445136A50F1}" v="9" dt="2018-10-05T10:10:19.600"/>
    <p1510:client id="{B2C6B628-9996-4AD3-8B1E-061973CF52EC}" v="2" dt="2018-10-11T18:09:43.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74" autoAdjust="0"/>
  </p:normalViewPr>
  <p:slideViewPr>
    <p:cSldViewPr snapToGrid="0">
      <p:cViewPr varScale="1">
        <p:scale>
          <a:sx n="101" d="100"/>
          <a:sy n="101" d="100"/>
        </p:scale>
        <p:origin x="1662" y="120"/>
      </p:cViewPr>
      <p:guideLst>
        <p:guide orient="horz" pos="2448"/>
        <p:guide pos="31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ul Bhandare" userId="S::vipul.bhandare@morningstar.com::58656b3a-7916-4062-ba6e-12cee44f2604" providerId="AD" clId="Web-{518A43E7-A0F4-E0EC-0A27-BECF7B0F8A30}"/>
    <pc:docChg chg="modSld">
      <pc:chgData name="Vipul Bhandare" userId="S::vipul.bhandare@morningstar.com::58656b3a-7916-4062-ba6e-12cee44f2604" providerId="AD" clId="Web-{518A43E7-A0F4-E0EC-0A27-BECF7B0F8A30}" dt="2018-10-07T04:55:22.170" v="71" actId="20577"/>
      <pc:docMkLst>
        <pc:docMk/>
      </pc:docMkLst>
      <pc:sldChg chg="modSp">
        <pc:chgData name="Vipul Bhandare" userId="S::vipul.bhandare@morningstar.com::58656b3a-7916-4062-ba6e-12cee44f2604" providerId="AD" clId="Web-{518A43E7-A0F4-E0EC-0A27-BECF7B0F8A30}" dt="2018-10-07T04:51:30.088" v="23" actId="20577"/>
        <pc:sldMkLst>
          <pc:docMk/>
          <pc:sldMk cId="3296594472" sldId="256"/>
        </pc:sldMkLst>
        <pc:spChg chg="mod">
          <ac:chgData name="Vipul Bhandare" userId="S::vipul.bhandare@morningstar.com::58656b3a-7916-4062-ba6e-12cee44f2604" providerId="AD" clId="Web-{518A43E7-A0F4-E0EC-0A27-BECF7B0F8A30}" dt="2018-10-07T04:51:30.088" v="23" actId="20577"/>
          <ac:spMkLst>
            <pc:docMk/>
            <pc:sldMk cId="3296594472" sldId="256"/>
            <ac:spMk id="3" creationId="{00000000-0000-0000-0000-000000000000}"/>
          </ac:spMkLst>
        </pc:spChg>
      </pc:sldChg>
      <pc:sldChg chg="modSp">
        <pc:chgData name="Vipul Bhandare" userId="S::vipul.bhandare@morningstar.com::58656b3a-7916-4062-ba6e-12cee44f2604" providerId="AD" clId="Web-{518A43E7-A0F4-E0EC-0A27-BECF7B0F8A30}" dt="2018-10-07T04:53:52.124" v="54" actId="20577"/>
        <pc:sldMkLst>
          <pc:docMk/>
          <pc:sldMk cId="464515143" sldId="317"/>
        </pc:sldMkLst>
        <pc:spChg chg="mod">
          <ac:chgData name="Vipul Bhandare" userId="S::vipul.bhandare@morningstar.com::58656b3a-7916-4062-ba6e-12cee44f2604" providerId="AD" clId="Web-{518A43E7-A0F4-E0EC-0A27-BECF7B0F8A30}" dt="2018-10-07T04:53:52.124" v="54" actId="20577"/>
          <ac:spMkLst>
            <pc:docMk/>
            <pc:sldMk cId="464515143" sldId="317"/>
            <ac:spMk id="4" creationId="{CA543531-C1C8-4A16-AAC2-0E18F93983FE}"/>
          </ac:spMkLst>
        </pc:spChg>
        <pc:spChg chg="mod">
          <ac:chgData name="Vipul Bhandare" userId="S::vipul.bhandare@morningstar.com::58656b3a-7916-4062-ba6e-12cee44f2604" providerId="AD" clId="Web-{518A43E7-A0F4-E0EC-0A27-BECF7B0F8A30}" dt="2018-10-07T04:53:06.280" v="40" actId="20577"/>
          <ac:spMkLst>
            <pc:docMk/>
            <pc:sldMk cId="464515143" sldId="317"/>
            <ac:spMk id="5" creationId="{34A047F9-E0F9-4172-8A9B-89BCD4F8ED6C}"/>
          </ac:spMkLst>
        </pc:spChg>
      </pc:sldChg>
      <pc:sldChg chg="modSp">
        <pc:chgData name="Vipul Bhandare" userId="S::vipul.bhandare@morningstar.com::58656b3a-7916-4062-ba6e-12cee44f2604" providerId="AD" clId="Web-{518A43E7-A0F4-E0EC-0A27-BECF7B0F8A30}" dt="2018-10-07T04:54:13.686" v="59" actId="20577"/>
        <pc:sldMkLst>
          <pc:docMk/>
          <pc:sldMk cId="1953594054" sldId="318"/>
        </pc:sldMkLst>
        <pc:spChg chg="mod">
          <ac:chgData name="Vipul Bhandare" userId="S::vipul.bhandare@morningstar.com::58656b3a-7916-4062-ba6e-12cee44f2604" providerId="AD" clId="Web-{518A43E7-A0F4-E0EC-0A27-BECF7B0F8A30}" dt="2018-10-07T04:54:13.686" v="59" actId="20577"/>
          <ac:spMkLst>
            <pc:docMk/>
            <pc:sldMk cId="1953594054" sldId="318"/>
            <ac:spMk id="4" creationId="{CA543531-C1C8-4A16-AAC2-0E18F93983FE}"/>
          </ac:spMkLst>
        </pc:spChg>
      </pc:sldChg>
      <pc:sldChg chg="modSp">
        <pc:chgData name="Vipul Bhandare" userId="S::vipul.bhandare@morningstar.com::58656b3a-7916-4062-ba6e-12cee44f2604" providerId="AD" clId="Web-{518A43E7-A0F4-E0EC-0A27-BECF7B0F8A30}" dt="2018-10-07T04:54:26.420" v="63" actId="20577"/>
        <pc:sldMkLst>
          <pc:docMk/>
          <pc:sldMk cId="3867865473" sldId="319"/>
        </pc:sldMkLst>
        <pc:spChg chg="mod">
          <ac:chgData name="Vipul Bhandare" userId="S::vipul.bhandare@morningstar.com::58656b3a-7916-4062-ba6e-12cee44f2604" providerId="AD" clId="Web-{518A43E7-A0F4-E0EC-0A27-BECF7B0F8A30}" dt="2018-10-07T04:54:26.420" v="63" actId="20577"/>
          <ac:spMkLst>
            <pc:docMk/>
            <pc:sldMk cId="3867865473" sldId="319"/>
            <ac:spMk id="4" creationId="{CA543531-C1C8-4A16-AAC2-0E18F93983FE}"/>
          </ac:spMkLst>
        </pc:spChg>
      </pc:sldChg>
      <pc:sldChg chg="modSp">
        <pc:chgData name="Vipul Bhandare" userId="S::vipul.bhandare@morningstar.com::58656b3a-7916-4062-ba6e-12cee44f2604" providerId="AD" clId="Web-{518A43E7-A0F4-E0EC-0A27-BECF7B0F8A30}" dt="2018-10-07T04:54:39.248" v="66" actId="20577"/>
        <pc:sldMkLst>
          <pc:docMk/>
          <pc:sldMk cId="449929181" sldId="320"/>
        </pc:sldMkLst>
        <pc:spChg chg="mod">
          <ac:chgData name="Vipul Bhandare" userId="S::vipul.bhandare@morningstar.com::58656b3a-7916-4062-ba6e-12cee44f2604" providerId="AD" clId="Web-{518A43E7-A0F4-E0EC-0A27-BECF7B0F8A30}" dt="2018-10-07T04:54:39.248" v="66" actId="20577"/>
          <ac:spMkLst>
            <pc:docMk/>
            <pc:sldMk cId="449929181" sldId="320"/>
            <ac:spMk id="4" creationId="{CA543531-C1C8-4A16-AAC2-0E18F93983FE}"/>
          </ac:spMkLst>
        </pc:spChg>
      </pc:sldChg>
      <pc:sldChg chg="modSp">
        <pc:chgData name="Vipul Bhandare" userId="S::vipul.bhandare@morningstar.com::58656b3a-7916-4062-ba6e-12cee44f2604" providerId="AD" clId="Web-{518A43E7-A0F4-E0EC-0A27-BECF7B0F8A30}" dt="2018-10-07T04:55:22.170" v="71" actId="20577"/>
        <pc:sldMkLst>
          <pc:docMk/>
          <pc:sldMk cId="1689367054" sldId="321"/>
        </pc:sldMkLst>
        <pc:spChg chg="mod">
          <ac:chgData name="Vipul Bhandare" userId="S::vipul.bhandare@morningstar.com::58656b3a-7916-4062-ba6e-12cee44f2604" providerId="AD" clId="Web-{518A43E7-A0F4-E0EC-0A27-BECF7B0F8A30}" dt="2018-10-07T04:55:22.170" v="71" actId="20577"/>
          <ac:spMkLst>
            <pc:docMk/>
            <pc:sldMk cId="1689367054" sldId="321"/>
            <ac:spMk id="4" creationId="{CA543531-C1C8-4A16-AAC2-0E18F93983FE}"/>
          </ac:spMkLst>
        </pc:spChg>
      </pc:sldChg>
    </pc:docChg>
  </pc:docChgLst>
  <pc:docChgLst>
    <pc:chgData name="Vipul Bhandare" userId="S::vipul.bhandare@morningstar.com::58656b3a-7916-4062-ba6e-12cee44f2604" providerId="AD" clId="Web-{3EE509B1-E829-3F87-0757-4E004D001806}"/>
    <pc:docChg chg="addSld delSld modSld">
      <pc:chgData name="Vipul Bhandare" userId="S::vipul.bhandare@morningstar.com::58656b3a-7916-4062-ba6e-12cee44f2604" providerId="AD" clId="Web-{3EE509B1-E829-3F87-0757-4E004D001806}" dt="2018-10-08T07:53:16.327" v="27" actId="20577"/>
      <pc:docMkLst>
        <pc:docMk/>
      </pc:docMkLst>
      <pc:sldChg chg="modSp">
        <pc:chgData name="Vipul Bhandare" userId="S::vipul.bhandare@morningstar.com::58656b3a-7916-4062-ba6e-12cee44f2604" providerId="AD" clId="Web-{3EE509B1-E829-3F87-0757-4E004D001806}" dt="2018-10-08T07:53:16.327" v="27" actId="20577"/>
        <pc:sldMkLst>
          <pc:docMk/>
          <pc:sldMk cId="464515143" sldId="317"/>
        </pc:sldMkLst>
        <pc:spChg chg="mod">
          <ac:chgData name="Vipul Bhandare" userId="S::vipul.bhandare@morningstar.com::58656b3a-7916-4062-ba6e-12cee44f2604" providerId="AD" clId="Web-{3EE509B1-E829-3F87-0757-4E004D001806}" dt="2018-10-08T07:53:16.327" v="27" actId="20577"/>
          <ac:spMkLst>
            <pc:docMk/>
            <pc:sldMk cId="464515143" sldId="317"/>
            <ac:spMk id="4" creationId="{CA543531-C1C8-4A16-AAC2-0E18F93983FE}"/>
          </ac:spMkLst>
        </pc:spChg>
      </pc:sldChg>
      <pc:sldChg chg="modSp">
        <pc:chgData name="Vipul Bhandare" userId="S::vipul.bhandare@morningstar.com::58656b3a-7916-4062-ba6e-12cee44f2604" providerId="AD" clId="Web-{3EE509B1-E829-3F87-0757-4E004D001806}" dt="2018-10-08T07:52:58.702" v="19" actId="20577"/>
        <pc:sldMkLst>
          <pc:docMk/>
          <pc:sldMk cId="1953594054" sldId="318"/>
        </pc:sldMkLst>
        <pc:spChg chg="mod">
          <ac:chgData name="Vipul Bhandare" userId="S::vipul.bhandare@morningstar.com::58656b3a-7916-4062-ba6e-12cee44f2604" providerId="AD" clId="Web-{3EE509B1-E829-3F87-0757-4E004D001806}" dt="2018-10-08T07:52:58.702" v="19" actId="20577"/>
          <ac:spMkLst>
            <pc:docMk/>
            <pc:sldMk cId="1953594054" sldId="318"/>
            <ac:spMk id="4" creationId="{CA543531-C1C8-4A16-AAC2-0E18F93983FE}"/>
          </ac:spMkLst>
        </pc:spChg>
      </pc:sldChg>
      <pc:sldChg chg="modSp">
        <pc:chgData name="Vipul Bhandare" userId="S::vipul.bhandare@morningstar.com::58656b3a-7916-4062-ba6e-12cee44f2604" providerId="AD" clId="Web-{3EE509B1-E829-3F87-0757-4E004D001806}" dt="2018-10-08T07:52:47.062" v="15" actId="20577"/>
        <pc:sldMkLst>
          <pc:docMk/>
          <pc:sldMk cId="3867865473" sldId="319"/>
        </pc:sldMkLst>
        <pc:spChg chg="mod">
          <ac:chgData name="Vipul Bhandare" userId="S::vipul.bhandare@morningstar.com::58656b3a-7916-4062-ba6e-12cee44f2604" providerId="AD" clId="Web-{3EE509B1-E829-3F87-0757-4E004D001806}" dt="2018-10-08T07:52:47.062" v="15" actId="20577"/>
          <ac:spMkLst>
            <pc:docMk/>
            <pc:sldMk cId="3867865473" sldId="319"/>
            <ac:spMk id="4" creationId="{CA543531-C1C8-4A16-AAC2-0E18F93983FE}"/>
          </ac:spMkLst>
        </pc:spChg>
      </pc:sldChg>
      <pc:sldChg chg="modSp">
        <pc:chgData name="Vipul Bhandare" userId="S::vipul.bhandare@morningstar.com::58656b3a-7916-4062-ba6e-12cee44f2604" providerId="AD" clId="Web-{3EE509B1-E829-3F87-0757-4E004D001806}" dt="2018-10-08T07:52:38.249" v="11" actId="20577"/>
        <pc:sldMkLst>
          <pc:docMk/>
          <pc:sldMk cId="449929181" sldId="320"/>
        </pc:sldMkLst>
        <pc:spChg chg="mod">
          <ac:chgData name="Vipul Bhandare" userId="S::vipul.bhandare@morningstar.com::58656b3a-7916-4062-ba6e-12cee44f2604" providerId="AD" clId="Web-{3EE509B1-E829-3F87-0757-4E004D001806}" dt="2018-10-08T07:52:38.249" v="11" actId="20577"/>
          <ac:spMkLst>
            <pc:docMk/>
            <pc:sldMk cId="449929181" sldId="320"/>
            <ac:spMk id="4" creationId="{CA543531-C1C8-4A16-AAC2-0E18F93983FE}"/>
          </ac:spMkLst>
        </pc:spChg>
      </pc:sldChg>
      <pc:sldChg chg="modSp">
        <pc:chgData name="Vipul Bhandare" userId="S::vipul.bhandare@morningstar.com::58656b3a-7916-4062-ba6e-12cee44f2604" providerId="AD" clId="Web-{3EE509B1-E829-3F87-0757-4E004D001806}" dt="2018-10-08T07:50:23.078" v="7" actId="20577"/>
        <pc:sldMkLst>
          <pc:docMk/>
          <pc:sldMk cId="1689367054" sldId="321"/>
        </pc:sldMkLst>
        <pc:spChg chg="mod">
          <ac:chgData name="Vipul Bhandare" userId="S::vipul.bhandare@morningstar.com::58656b3a-7916-4062-ba6e-12cee44f2604" providerId="AD" clId="Web-{3EE509B1-E829-3F87-0757-4E004D001806}" dt="2018-10-08T07:50:23.078" v="7" actId="20577"/>
          <ac:spMkLst>
            <pc:docMk/>
            <pc:sldMk cId="1689367054" sldId="321"/>
            <ac:spMk id="4" creationId="{CA543531-C1C8-4A16-AAC2-0E18F93983FE}"/>
          </ac:spMkLst>
        </pc:spChg>
      </pc:sldChg>
      <pc:sldChg chg="new del">
        <pc:chgData name="Vipul Bhandare" userId="S::vipul.bhandare@morningstar.com::58656b3a-7916-4062-ba6e-12cee44f2604" providerId="AD" clId="Web-{3EE509B1-E829-3F87-0757-4E004D001806}" dt="2018-10-08T07:49:58.110" v="1"/>
        <pc:sldMkLst>
          <pc:docMk/>
          <pc:sldMk cId="890732357" sldId="322"/>
        </pc:sldMkLst>
      </pc:sldChg>
    </pc:docChg>
  </pc:docChgLst>
  <pc:docChgLst>
    <pc:chgData name="Vipul Bhandare" userId="S::vipul.bhandare@morningstar.com::58656b3a-7916-4062-ba6e-12cee44f2604" providerId="AD" clId="Web-{D5033D53-3E93-49FE-8240-1445136A50F1}"/>
    <pc:docChg chg="addSld delSld modSld">
      <pc:chgData name="Vipul Bhandare" userId="S::vipul.bhandare@morningstar.com::58656b3a-7916-4062-ba6e-12cee44f2604" providerId="AD" clId="Web-{D5033D53-3E93-49FE-8240-1445136A50F1}" dt="2018-10-05T11:12:42.695" v="218" actId="20577"/>
      <pc:docMkLst>
        <pc:docMk/>
      </pc:docMkLst>
      <pc:sldChg chg="modSp">
        <pc:chgData name="Vipul Bhandare" userId="S::vipul.bhandare@morningstar.com::58656b3a-7916-4062-ba6e-12cee44f2604" providerId="AD" clId="Web-{D5033D53-3E93-49FE-8240-1445136A50F1}" dt="2018-10-05T10:08:51.479" v="3" actId="20577"/>
        <pc:sldMkLst>
          <pc:docMk/>
          <pc:sldMk cId="3296594472" sldId="256"/>
        </pc:sldMkLst>
        <pc:spChg chg="mod">
          <ac:chgData name="Vipul Bhandare" userId="S::vipul.bhandare@morningstar.com::58656b3a-7916-4062-ba6e-12cee44f2604" providerId="AD" clId="Web-{D5033D53-3E93-49FE-8240-1445136A50F1}" dt="2018-10-05T10:08:51.479" v="3" actId="20577"/>
          <ac:spMkLst>
            <pc:docMk/>
            <pc:sldMk cId="3296594472" sldId="256"/>
            <ac:spMk id="3" creationId="{00000000-0000-0000-0000-000000000000}"/>
          </ac:spMkLst>
        </pc:spChg>
      </pc:sldChg>
      <pc:sldChg chg="modSp">
        <pc:chgData name="Vipul Bhandare" userId="S::vipul.bhandare@morningstar.com::58656b3a-7916-4062-ba6e-12cee44f2604" providerId="AD" clId="Web-{D5033D53-3E93-49FE-8240-1445136A50F1}" dt="2018-10-05T10:08:57.592" v="4" actId="20577"/>
        <pc:sldMkLst>
          <pc:docMk/>
          <pc:sldMk cId="1482589625" sldId="316"/>
        </pc:sldMkLst>
        <pc:spChg chg="mod">
          <ac:chgData name="Vipul Bhandare" userId="S::vipul.bhandare@morningstar.com::58656b3a-7916-4062-ba6e-12cee44f2604" providerId="AD" clId="Web-{D5033D53-3E93-49FE-8240-1445136A50F1}" dt="2018-10-05T10:08:57.592" v="4" actId="20577"/>
          <ac:spMkLst>
            <pc:docMk/>
            <pc:sldMk cId="1482589625" sldId="316"/>
            <ac:spMk id="2" creationId="{5109CAC4-12E9-4ECD-9A52-FAEF9D77315A}"/>
          </ac:spMkLst>
        </pc:spChg>
      </pc:sldChg>
      <pc:sldChg chg="modSp new">
        <pc:chgData name="Vipul Bhandare" userId="S::vipul.bhandare@morningstar.com::58656b3a-7916-4062-ba6e-12cee44f2604" providerId="AD" clId="Web-{D5033D53-3E93-49FE-8240-1445136A50F1}" dt="2018-10-05T10:14:07.610" v="64" actId="20577"/>
        <pc:sldMkLst>
          <pc:docMk/>
          <pc:sldMk cId="464515143" sldId="317"/>
        </pc:sldMkLst>
        <pc:spChg chg="mod">
          <ac:chgData name="Vipul Bhandare" userId="S::vipul.bhandare@morningstar.com::58656b3a-7916-4062-ba6e-12cee44f2604" providerId="AD" clId="Web-{D5033D53-3E93-49FE-8240-1445136A50F1}" dt="2018-10-05T10:11:54.365" v="55" actId="1076"/>
          <ac:spMkLst>
            <pc:docMk/>
            <pc:sldMk cId="464515143" sldId="317"/>
            <ac:spMk id="2" creationId="{671DA488-E876-4A7B-AACB-BF551B5ECBE6}"/>
          </ac:spMkLst>
        </pc:spChg>
        <pc:spChg chg="mod">
          <ac:chgData name="Vipul Bhandare" userId="S::vipul.bhandare@morningstar.com::58656b3a-7916-4062-ba6e-12cee44f2604" providerId="AD" clId="Web-{D5033D53-3E93-49FE-8240-1445136A50F1}" dt="2018-10-05T10:14:07.610" v="64" actId="20577"/>
          <ac:spMkLst>
            <pc:docMk/>
            <pc:sldMk cId="464515143" sldId="317"/>
            <ac:spMk id="4" creationId="{CA543531-C1C8-4A16-AAC2-0E18F93983FE}"/>
          </ac:spMkLst>
        </pc:spChg>
      </pc:sldChg>
      <pc:sldChg chg="modSp new del">
        <pc:chgData name="Vipul Bhandare" userId="S::vipul.bhandare@morningstar.com::58656b3a-7916-4062-ba6e-12cee44f2604" providerId="AD" clId="Web-{D5033D53-3E93-49FE-8240-1445136A50F1}" dt="2018-10-05T10:09:35.492" v="18"/>
        <pc:sldMkLst>
          <pc:docMk/>
          <pc:sldMk cId="3680768207" sldId="317"/>
        </pc:sldMkLst>
        <pc:spChg chg="mod">
          <ac:chgData name="Vipul Bhandare" userId="S::vipul.bhandare@morningstar.com::58656b3a-7916-4062-ba6e-12cee44f2604" providerId="AD" clId="Web-{D5033D53-3E93-49FE-8240-1445136A50F1}" dt="2018-10-05T10:09:30.364" v="17" actId="20577"/>
          <ac:spMkLst>
            <pc:docMk/>
            <pc:sldMk cId="3680768207" sldId="317"/>
            <ac:spMk id="3" creationId="{6894FAD2-B4B7-4E02-96F9-559AF120F57D}"/>
          </ac:spMkLst>
        </pc:spChg>
      </pc:sldChg>
      <pc:sldChg chg="modSp add replId">
        <pc:chgData name="Vipul Bhandare" userId="S::vipul.bhandare@morningstar.com::58656b3a-7916-4062-ba6e-12cee44f2604" providerId="AD" clId="Web-{D5033D53-3E93-49FE-8240-1445136A50F1}" dt="2018-10-05T10:18:14.795" v="108" actId="20577"/>
        <pc:sldMkLst>
          <pc:docMk/>
          <pc:sldMk cId="1953594054" sldId="318"/>
        </pc:sldMkLst>
        <pc:spChg chg="mod">
          <ac:chgData name="Vipul Bhandare" userId="S::vipul.bhandare@morningstar.com::58656b3a-7916-4062-ba6e-12cee44f2604" providerId="AD" clId="Web-{D5033D53-3E93-49FE-8240-1445136A50F1}" dt="2018-10-05T10:15:10.329" v="70" actId="20577"/>
          <ac:spMkLst>
            <pc:docMk/>
            <pc:sldMk cId="1953594054" sldId="318"/>
            <ac:spMk id="2" creationId="{671DA488-E876-4A7B-AACB-BF551B5ECBE6}"/>
          </ac:spMkLst>
        </pc:spChg>
        <pc:spChg chg="mod">
          <ac:chgData name="Vipul Bhandare" userId="S::vipul.bhandare@morningstar.com::58656b3a-7916-4062-ba6e-12cee44f2604" providerId="AD" clId="Web-{D5033D53-3E93-49FE-8240-1445136A50F1}" dt="2018-10-05T10:18:14.795" v="108" actId="20577"/>
          <ac:spMkLst>
            <pc:docMk/>
            <pc:sldMk cId="1953594054" sldId="318"/>
            <ac:spMk id="4" creationId="{CA543531-C1C8-4A16-AAC2-0E18F93983FE}"/>
          </ac:spMkLst>
        </pc:spChg>
      </pc:sldChg>
      <pc:sldChg chg="new del">
        <pc:chgData name="Vipul Bhandare" userId="S::vipul.bhandare@morningstar.com::58656b3a-7916-4062-ba6e-12cee44f2604" providerId="AD" clId="Web-{D5033D53-3E93-49FE-8240-1445136A50F1}" dt="2018-10-05T10:14:54.997" v="66"/>
        <pc:sldMkLst>
          <pc:docMk/>
          <pc:sldMk cId="2127325193" sldId="318"/>
        </pc:sldMkLst>
      </pc:sldChg>
      <pc:sldChg chg="new del">
        <pc:chgData name="Vipul Bhandare" userId="S::vipul.bhandare@morningstar.com::58656b3a-7916-4062-ba6e-12cee44f2604" providerId="AD" clId="Web-{D5033D53-3E93-49FE-8240-1445136A50F1}" dt="2018-10-05T10:44:38.548" v="110"/>
        <pc:sldMkLst>
          <pc:docMk/>
          <pc:sldMk cId="453487169" sldId="319"/>
        </pc:sldMkLst>
      </pc:sldChg>
      <pc:sldChg chg="modSp add replId">
        <pc:chgData name="Vipul Bhandare" userId="S::vipul.bhandare@morningstar.com::58656b3a-7916-4062-ba6e-12cee44f2604" providerId="AD" clId="Web-{D5033D53-3E93-49FE-8240-1445136A50F1}" dt="2018-10-05T11:12:42.695" v="218" actId="20577"/>
        <pc:sldMkLst>
          <pc:docMk/>
          <pc:sldMk cId="3867865473" sldId="319"/>
        </pc:sldMkLst>
        <pc:spChg chg="mod">
          <ac:chgData name="Vipul Bhandare" userId="S::vipul.bhandare@morningstar.com::58656b3a-7916-4062-ba6e-12cee44f2604" providerId="AD" clId="Web-{D5033D53-3E93-49FE-8240-1445136A50F1}" dt="2018-10-05T10:44:50.111" v="116" actId="20577"/>
          <ac:spMkLst>
            <pc:docMk/>
            <pc:sldMk cId="3867865473" sldId="319"/>
            <ac:spMk id="2" creationId="{671DA488-E876-4A7B-AACB-BF551B5ECBE6}"/>
          </ac:spMkLst>
        </pc:spChg>
        <pc:spChg chg="mod">
          <ac:chgData name="Vipul Bhandare" userId="S::vipul.bhandare@morningstar.com::58656b3a-7916-4062-ba6e-12cee44f2604" providerId="AD" clId="Web-{D5033D53-3E93-49FE-8240-1445136A50F1}" dt="2018-10-05T11:12:42.695" v="218" actId="20577"/>
          <ac:spMkLst>
            <pc:docMk/>
            <pc:sldMk cId="3867865473" sldId="319"/>
            <ac:spMk id="4" creationId="{CA543531-C1C8-4A16-AAC2-0E18F93983FE}"/>
          </ac:spMkLst>
        </pc:spChg>
      </pc:sldChg>
    </pc:docChg>
  </pc:docChgLst>
  <pc:docChgLst>
    <pc:chgData name="Vipul Bhandare" userId="S::vipul.bhandare@morningstar.com::58656b3a-7916-4062-ba6e-12cee44f2604" providerId="AD" clId="Web-{563CAD41-C427-1A4F-7D4C-6D0FE15B58F8}"/>
    <pc:docChg chg="modSld">
      <pc:chgData name="Vipul Bhandare" userId="S::vipul.bhandare@morningstar.com::58656b3a-7916-4062-ba6e-12cee44f2604" providerId="AD" clId="Web-{563CAD41-C427-1A4F-7D4C-6D0FE15B58F8}" dt="2018-10-07T04:49:21.811" v="66" actId="20577"/>
      <pc:docMkLst>
        <pc:docMk/>
      </pc:docMkLst>
      <pc:sldChg chg="modSp">
        <pc:chgData name="Vipul Bhandare" userId="S::vipul.bhandare@morningstar.com::58656b3a-7916-4062-ba6e-12cee44f2604" providerId="AD" clId="Web-{563CAD41-C427-1A4F-7D4C-6D0FE15B58F8}" dt="2018-10-07T04:49:21.811" v="66" actId="20577"/>
        <pc:sldMkLst>
          <pc:docMk/>
          <pc:sldMk cId="1689367054" sldId="321"/>
        </pc:sldMkLst>
        <pc:spChg chg="mod">
          <ac:chgData name="Vipul Bhandare" userId="S::vipul.bhandare@morningstar.com::58656b3a-7916-4062-ba6e-12cee44f2604" providerId="AD" clId="Web-{563CAD41-C427-1A4F-7D4C-6D0FE15B58F8}" dt="2018-10-07T04:49:21.811" v="66" actId="20577"/>
          <ac:spMkLst>
            <pc:docMk/>
            <pc:sldMk cId="1689367054" sldId="321"/>
            <ac:spMk id="4" creationId="{CA543531-C1C8-4A16-AAC2-0E18F93983FE}"/>
          </ac:spMkLst>
        </pc:spChg>
      </pc:sldChg>
    </pc:docChg>
  </pc:docChgLst>
  <pc:docChgLst>
    <pc:chgData name="Vipul Bhandare" userId="S::vipul.bhandare@morningstar.com::58656b3a-7916-4062-ba6e-12cee44f2604" providerId="AD" clId="Web-{FA157D3E-F73C-6AA0-D398-4C9DB2688C46}"/>
    <pc:docChg chg="addSld modSld">
      <pc:chgData name="Vipul Bhandare" userId="S::vipul.bhandare@morningstar.com::58656b3a-7916-4062-ba6e-12cee44f2604" providerId="AD" clId="Web-{FA157D3E-F73C-6AA0-D398-4C9DB2688C46}" dt="2018-10-12T08:10:30.671" v="92" actId="20577"/>
      <pc:docMkLst>
        <pc:docMk/>
      </pc:docMkLst>
      <pc:sldChg chg="modSp new">
        <pc:chgData name="Vipul Bhandare" userId="S::vipul.bhandare@morningstar.com::58656b3a-7916-4062-ba6e-12cee44f2604" providerId="AD" clId="Web-{FA157D3E-F73C-6AA0-D398-4C9DB2688C46}" dt="2018-10-12T08:10:30.671" v="92" actId="20577"/>
        <pc:sldMkLst>
          <pc:docMk/>
          <pc:sldMk cId="3409260675" sldId="326"/>
        </pc:sldMkLst>
        <pc:spChg chg="mod">
          <ac:chgData name="Vipul Bhandare" userId="S::vipul.bhandare@morningstar.com::58656b3a-7916-4062-ba6e-12cee44f2604" providerId="AD" clId="Web-{FA157D3E-F73C-6AA0-D398-4C9DB2688C46}" dt="2018-10-12T08:00:37.233" v="6" actId="20577"/>
          <ac:spMkLst>
            <pc:docMk/>
            <pc:sldMk cId="3409260675" sldId="326"/>
            <ac:spMk id="2" creationId="{F4750D7C-CE9C-4BAB-8038-0FFE2278DC67}"/>
          </ac:spMkLst>
        </pc:spChg>
        <pc:spChg chg="mod">
          <ac:chgData name="Vipul Bhandare" userId="S::vipul.bhandare@morningstar.com::58656b3a-7916-4062-ba6e-12cee44f2604" providerId="AD" clId="Web-{FA157D3E-F73C-6AA0-D398-4C9DB2688C46}" dt="2018-10-12T08:10:30.671" v="92" actId="20577"/>
          <ac:spMkLst>
            <pc:docMk/>
            <pc:sldMk cId="3409260675" sldId="326"/>
            <ac:spMk id="4" creationId="{211169BB-2BBD-4FD2-8E5B-5D13D8F6D187}"/>
          </ac:spMkLst>
        </pc:spChg>
      </pc:sldChg>
    </pc:docChg>
  </pc:docChgLst>
  <pc:docChgLst>
    <pc:chgData name="Vipul Bhandare" userId="S::vipul.bhandare@morningstar.com::58656b3a-7916-4062-ba6e-12cee44f2604" providerId="AD" clId="Web-{AED86D4F-70C6-48AE-BE39-1A3FFF0BFE50}"/>
    <pc:docChg chg="addSld delSld modSld">
      <pc:chgData name="Vipul Bhandare" userId="S::vipul.bhandare@morningstar.com::58656b3a-7916-4062-ba6e-12cee44f2604" providerId="AD" clId="Web-{AED86D4F-70C6-48AE-BE39-1A3FFF0BFE50}" dt="2018-10-06T15:25:39.047" v="300" actId="20577"/>
      <pc:docMkLst>
        <pc:docMk/>
      </pc:docMkLst>
      <pc:sldChg chg="modSp">
        <pc:chgData name="Vipul Bhandare" userId="S::vipul.bhandare@morningstar.com::58656b3a-7916-4062-ba6e-12cee44f2604" providerId="AD" clId="Web-{AED86D4F-70C6-48AE-BE39-1A3FFF0BFE50}" dt="2018-10-06T09:33:47.169" v="58" actId="20577"/>
        <pc:sldMkLst>
          <pc:docMk/>
          <pc:sldMk cId="464515143" sldId="317"/>
        </pc:sldMkLst>
        <pc:spChg chg="mod">
          <ac:chgData name="Vipul Bhandare" userId="S::vipul.bhandare@morningstar.com::58656b3a-7916-4062-ba6e-12cee44f2604" providerId="AD" clId="Web-{AED86D4F-70C6-48AE-BE39-1A3FFF0BFE50}" dt="2018-10-06T09:33:47.169" v="58" actId="20577"/>
          <ac:spMkLst>
            <pc:docMk/>
            <pc:sldMk cId="464515143" sldId="317"/>
            <ac:spMk id="4" creationId="{CA543531-C1C8-4A16-AAC2-0E18F93983FE}"/>
          </ac:spMkLst>
        </pc:spChg>
      </pc:sldChg>
      <pc:sldChg chg="modSp">
        <pc:chgData name="Vipul Bhandare" userId="S::vipul.bhandare@morningstar.com::58656b3a-7916-4062-ba6e-12cee44f2604" providerId="AD" clId="Web-{AED86D4F-70C6-48AE-BE39-1A3FFF0BFE50}" dt="2018-10-06T09:32:19.716" v="39" actId="20577"/>
        <pc:sldMkLst>
          <pc:docMk/>
          <pc:sldMk cId="1953594054" sldId="318"/>
        </pc:sldMkLst>
        <pc:spChg chg="mod">
          <ac:chgData name="Vipul Bhandare" userId="S::vipul.bhandare@morningstar.com::58656b3a-7916-4062-ba6e-12cee44f2604" providerId="AD" clId="Web-{AED86D4F-70C6-48AE-BE39-1A3FFF0BFE50}" dt="2018-10-06T09:32:19.716" v="39" actId="20577"/>
          <ac:spMkLst>
            <pc:docMk/>
            <pc:sldMk cId="1953594054" sldId="318"/>
            <ac:spMk id="4" creationId="{CA543531-C1C8-4A16-AAC2-0E18F93983FE}"/>
          </ac:spMkLst>
        </pc:spChg>
      </pc:sldChg>
      <pc:sldChg chg="modSp">
        <pc:chgData name="Vipul Bhandare" userId="S::vipul.bhandare@morningstar.com::58656b3a-7916-4062-ba6e-12cee44f2604" providerId="AD" clId="Web-{AED86D4F-70C6-48AE-BE39-1A3FFF0BFE50}" dt="2018-10-06T13:54:12.872" v="64" actId="20577"/>
        <pc:sldMkLst>
          <pc:docMk/>
          <pc:sldMk cId="3867865473" sldId="319"/>
        </pc:sldMkLst>
        <pc:spChg chg="mod">
          <ac:chgData name="Vipul Bhandare" userId="S::vipul.bhandare@morningstar.com::58656b3a-7916-4062-ba6e-12cee44f2604" providerId="AD" clId="Web-{AED86D4F-70C6-48AE-BE39-1A3FFF0BFE50}" dt="2018-10-06T13:54:12.872" v="64" actId="20577"/>
          <ac:spMkLst>
            <pc:docMk/>
            <pc:sldMk cId="3867865473" sldId="319"/>
            <ac:spMk id="4" creationId="{CA543531-C1C8-4A16-AAC2-0E18F93983FE}"/>
          </ac:spMkLst>
        </pc:spChg>
      </pc:sldChg>
      <pc:sldChg chg="modSp add replId">
        <pc:chgData name="Vipul Bhandare" userId="S::vipul.bhandare@morningstar.com::58656b3a-7916-4062-ba6e-12cee44f2604" providerId="AD" clId="Web-{AED86D4F-70C6-48AE-BE39-1A3FFF0BFE50}" dt="2018-10-06T15:16:46.341" v="107" actId="20577"/>
        <pc:sldMkLst>
          <pc:docMk/>
          <pc:sldMk cId="449929181" sldId="320"/>
        </pc:sldMkLst>
        <pc:spChg chg="mod">
          <ac:chgData name="Vipul Bhandare" userId="S::vipul.bhandare@morningstar.com::58656b3a-7916-4062-ba6e-12cee44f2604" providerId="AD" clId="Web-{AED86D4F-70C6-48AE-BE39-1A3FFF0BFE50}" dt="2018-10-06T13:54:48.391" v="68" actId="20577"/>
          <ac:spMkLst>
            <pc:docMk/>
            <pc:sldMk cId="449929181" sldId="320"/>
            <ac:spMk id="2" creationId="{671DA488-E876-4A7B-AACB-BF551B5ECBE6}"/>
          </ac:spMkLst>
        </pc:spChg>
        <pc:spChg chg="mod">
          <ac:chgData name="Vipul Bhandare" userId="S::vipul.bhandare@morningstar.com::58656b3a-7916-4062-ba6e-12cee44f2604" providerId="AD" clId="Web-{AED86D4F-70C6-48AE-BE39-1A3FFF0BFE50}" dt="2018-10-06T15:16:46.341" v="107" actId="20577"/>
          <ac:spMkLst>
            <pc:docMk/>
            <pc:sldMk cId="449929181" sldId="320"/>
            <ac:spMk id="4" creationId="{CA543531-C1C8-4A16-AAC2-0E18F93983FE}"/>
          </ac:spMkLst>
        </pc:spChg>
      </pc:sldChg>
      <pc:sldChg chg="new del">
        <pc:chgData name="Vipul Bhandare" userId="S::vipul.bhandare@morningstar.com::58656b3a-7916-4062-ba6e-12cee44f2604" providerId="AD" clId="Web-{AED86D4F-70C6-48AE-BE39-1A3FFF0BFE50}" dt="2018-10-06T15:17:17.622" v="111"/>
        <pc:sldMkLst>
          <pc:docMk/>
          <pc:sldMk cId="1496614093" sldId="321"/>
        </pc:sldMkLst>
      </pc:sldChg>
      <pc:sldChg chg="addSp delSp modSp add replId">
        <pc:chgData name="Vipul Bhandare" userId="S::vipul.bhandare@morningstar.com::58656b3a-7916-4062-ba6e-12cee44f2604" providerId="AD" clId="Web-{AED86D4F-70C6-48AE-BE39-1A3FFF0BFE50}" dt="2018-10-06T15:25:39.047" v="300" actId="20577"/>
        <pc:sldMkLst>
          <pc:docMk/>
          <pc:sldMk cId="1689367054" sldId="321"/>
        </pc:sldMkLst>
        <pc:spChg chg="add del mod">
          <ac:chgData name="Vipul Bhandare" userId="S::vipul.bhandare@morningstar.com::58656b3a-7916-4062-ba6e-12cee44f2604" providerId="AD" clId="Web-{AED86D4F-70C6-48AE-BE39-1A3FFF0BFE50}" dt="2018-10-06T15:18:20.794" v="127" actId="20577"/>
          <ac:spMkLst>
            <pc:docMk/>
            <pc:sldMk cId="1689367054" sldId="321"/>
            <ac:spMk id="2" creationId="{671DA488-E876-4A7B-AACB-BF551B5ECBE6}"/>
          </ac:spMkLst>
        </pc:spChg>
        <pc:spChg chg="mod">
          <ac:chgData name="Vipul Bhandare" userId="S::vipul.bhandare@morningstar.com::58656b3a-7916-4062-ba6e-12cee44f2604" providerId="AD" clId="Web-{AED86D4F-70C6-48AE-BE39-1A3FFF0BFE50}" dt="2018-10-06T15:25:39.047" v="300" actId="20577"/>
          <ac:spMkLst>
            <pc:docMk/>
            <pc:sldMk cId="1689367054" sldId="321"/>
            <ac:spMk id="4" creationId="{CA543531-C1C8-4A16-AAC2-0E18F93983FE}"/>
          </ac:spMkLst>
        </pc:spChg>
        <pc:spChg chg="add del mod">
          <ac:chgData name="Vipul Bhandare" userId="S::vipul.bhandare@morningstar.com::58656b3a-7916-4062-ba6e-12cee44f2604" providerId="AD" clId="Web-{AED86D4F-70C6-48AE-BE39-1A3FFF0BFE50}" dt="2018-10-06T15:18:16.341" v="126"/>
          <ac:spMkLst>
            <pc:docMk/>
            <pc:sldMk cId="1689367054" sldId="321"/>
            <ac:spMk id="7" creationId="{4BFE0AC7-AF49-4BC3-9F0E-3C941D30CE49}"/>
          </ac:spMkLst>
        </pc:spChg>
      </pc:sldChg>
      <pc:sldChg chg="new del">
        <pc:chgData name="Vipul Bhandare" userId="S::vipul.bhandare@morningstar.com::58656b3a-7916-4062-ba6e-12cee44f2604" providerId="AD" clId="Web-{AED86D4F-70C6-48AE-BE39-1A3FFF0BFE50}" dt="2018-10-06T15:17:08.232" v="109"/>
        <pc:sldMkLst>
          <pc:docMk/>
          <pc:sldMk cId="2980796295" sldId="321"/>
        </pc:sldMkLst>
      </pc:sldChg>
    </pc:docChg>
  </pc:docChgLst>
  <pc:docChgLst>
    <pc:chgData name="Vipul Bhandare" userId="S::vipul.bhandare@morningstar.com::58656b3a-7916-4062-ba6e-12cee44f2604" providerId="AD" clId="Web-{B2C6B628-9996-4AD3-8B1E-061973CF52EC}"/>
    <pc:docChg chg="addSld delSld modSld sldOrd">
      <pc:chgData name="Vipul Bhandare" userId="S::vipul.bhandare@morningstar.com::58656b3a-7916-4062-ba6e-12cee44f2604" providerId="AD" clId="Web-{B2C6B628-9996-4AD3-8B1E-061973CF52EC}" dt="2018-10-11T18:38:27.628" v="796"/>
      <pc:docMkLst>
        <pc:docMk/>
      </pc:docMkLst>
      <pc:sldChg chg="ord">
        <pc:chgData name="Vipul Bhandare" userId="S::vipul.bhandare@morningstar.com::58656b3a-7916-4062-ba6e-12cee44f2604" providerId="AD" clId="Web-{B2C6B628-9996-4AD3-8B1E-061973CF52EC}" dt="2018-10-11T18:03:25.401" v="525"/>
        <pc:sldMkLst>
          <pc:docMk/>
          <pc:sldMk cId="1482589625" sldId="316"/>
        </pc:sldMkLst>
      </pc:sldChg>
      <pc:sldChg chg="modSp addAnim delAnim modAnim">
        <pc:chgData name="Vipul Bhandare" userId="S::vipul.bhandare@morningstar.com::58656b3a-7916-4062-ba6e-12cee44f2604" providerId="AD" clId="Web-{B2C6B628-9996-4AD3-8B1E-061973CF52EC}" dt="2018-10-11T18:06:11.419" v="540"/>
        <pc:sldMkLst>
          <pc:docMk/>
          <pc:sldMk cId="464515143" sldId="317"/>
        </pc:sldMkLst>
        <pc:spChg chg="mod">
          <ac:chgData name="Vipul Bhandare" userId="S::vipul.bhandare@morningstar.com::58656b3a-7916-4062-ba6e-12cee44f2604" providerId="AD" clId="Web-{B2C6B628-9996-4AD3-8B1E-061973CF52EC}" dt="2018-10-11T13:26:22.887" v="8" actId="20577"/>
          <ac:spMkLst>
            <pc:docMk/>
            <pc:sldMk cId="464515143" sldId="317"/>
            <ac:spMk id="4" creationId="{CA543531-C1C8-4A16-AAC2-0E18F93983FE}"/>
          </ac:spMkLst>
        </pc:spChg>
      </pc:sldChg>
      <pc:sldChg chg="modSp addAnim delAnim modAnim">
        <pc:chgData name="Vipul Bhandare" userId="S::vipul.bhandare@morningstar.com::58656b3a-7916-4062-ba6e-12cee44f2604" providerId="AD" clId="Web-{B2C6B628-9996-4AD3-8B1E-061973CF52EC}" dt="2018-10-11T18:05:52.356" v="539"/>
        <pc:sldMkLst>
          <pc:docMk/>
          <pc:sldMk cId="1953594054" sldId="318"/>
        </pc:sldMkLst>
        <pc:spChg chg="mod">
          <ac:chgData name="Vipul Bhandare" userId="S::vipul.bhandare@morningstar.com::58656b3a-7916-4062-ba6e-12cee44f2604" providerId="AD" clId="Web-{B2C6B628-9996-4AD3-8B1E-061973CF52EC}" dt="2018-10-11T15:11:38.530" v="51" actId="20577"/>
          <ac:spMkLst>
            <pc:docMk/>
            <pc:sldMk cId="1953594054" sldId="318"/>
            <ac:spMk id="4" creationId="{CA543531-C1C8-4A16-AAC2-0E18F93983FE}"/>
          </ac:spMkLst>
        </pc:spChg>
      </pc:sldChg>
      <pc:sldChg chg="modSp">
        <pc:chgData name="Vipul Bhandare" userId="S::vipul.bhandare@morningstar.com::58656b3a-7916-4062-ba6e-12cee44f2604" providerId="AD" clId="Web-{B2C6B628-9996-4AD3-8B1E-061973CF52EC}" dt="2018-10-11T15:30:02.122" v="139" actId="20577"/>
        <pc:sldMkLst>
          <pc:docMk/>
          <pc:sldMk cId="3867865473" sldId="319"/>
        </pc:sldMkLst>
        <pc:spChg chg="mod">
          <ac:chgData name="Vipul Bhandare" userId="S::vipul.bhandare@morningstar.com::58656b3a-7916-4062-ba6e-12cee44f2604" providerId="AD" clId="Web-{B2C6B628-9996-4AD3-8B1E-061973CF52EC}" dt="2018-10-11T15:30:02.122" v="139" actId="20577"/>
          <ac:spMkLst>
            <pc:docMk/>
            <pc:sldMk cId="3867865473" sldId="319"/>
            <ac:spMk id="4" creationId="{CA543531-C1C8-4A16-AAC2-0E18F93983FE}"/>
          </ac:spMkLst>
        </pc:spChg>
      </pc:sldChg>
      <pc:sldChg chg="modSp">
        <pc:chgData name="Vipul Bhandare" userId="S::vipul.bhandare@morningstar.com::58656b3a-7916-4062-ba6e-12cee44f2604" providerId="AD" clId="Web-{B2C6B628-9996-4AD3-8B1E-061973CF52EC}" dt="2018-10-11T18:08:33.375" v="553" actId="20577"/>
        <pc:sldMkLst>
          <pc:docMk/>
          <pc:sldMk cId="449929181" sldId="320"/>
        </pc:sldMkLst>
        <pc:spChg chg="mod">
          <ac:chgData name="Vipul Bhandare" userId="S::vipul.bhandare@morningstar.com::58656b3a-7916-4062-ba6e-12cee44f2604" providerId="AD" clId="Web-{B2C6B628-9996-4AD3-8B1E-061973CF52EC}" dt="2018-10-11T17:26:32.036" v="186" actId="20577"/>
          <ac:spMkLst>
            <pc:docMk/>
            <pc:sldMk cId="449929181" sldId="320"/>
            <ac:spMk id="2" creationId="{671DA488-E876-4A7B-AACB-BF551B5ECBE6}"/>
          </ac:spMkLst>
        </pc:spChg>
        <pc:spChg chg="mod">
          <ac:chgData name="Vipul Bhandare" userId="S::vipul.bhandare@morningstar.com::58656b3a-7916-4062-ba6e-12cee44f2604" providerId="AD" clId="Web-{B2C6B628-9996-4AD3-8B1E-061973CF52EC}" dt="2018-10-11T18:08:33.375" v="553" actId="20577"/>
          <ac:spMkLst>
            <pc:docMk/>
            <pc:sldMk cId="449929181" sldId="320"/>
            <ac:spMk id="4" creationId="{CA543531-C1C8-4A16-AAC2-0E18F93983FE}"/>
          </ac:spMkLst>
        </pc:spChg>
      </pc:sldChg>
      <pc:sldChg chg="modSp">
        <pc:chgData name="Vipul Bhandare" userId="S::vipul.bhandare@morningstar.com::58656b3a-7916-4062-ba6e-12cee44f2604" providerId="AD" clId="Web-{B2C6B628-9996-4AD3-8B1E-061973CF52EC}" dt="2018-10-11T17:41:56.924" v="217" actId="20577"/>
        <pc:sldMkLst>
          <pc:docMk/>
          <pc:sldMk cId="1689367054" sldId="321"/>
        </pc:sldMkLst>
        <pc:spChg chg="mod">
          <ac:chgData name="Vipul Bhandare" userId="S::vipul.bhandare@morningstar.com::58656b3a-7916-4062-ba6e-12cee44f2604" providerId="AD" clId="Web-{B2C6B628-9996-4AD3-8B1E-061973CF52EC}" dt="2018-10-11T17:41:56.924" v="217" actId="20577"/>
          <ac:spMkLst>
            <pc:docMk/>
            <pc:sldMk cId="1689367054" sldId="321"/>
            <ac:spMk id="4" creationId="{CA543531-C1C8-4A16-AAC2-0E18F93983FE}"/>
          </ac:spMkLst>
        </pc:spChg>
      </pc:sldChg>
      <pc:sldChg chg="new del">
        <pc:chgData name="Vipul Bhandare" userId="S::vipul.bhandare@morningstar.com::58656b3a-7916-4062-ba6e-12cee44f2604" providerId="AD" clId="Web-{B2C6B628-9996-4AD3-8B1E-061973CF52EC}" dt="2018-10-11T15:18:10.053" v="60"/>
        <pc:sldMkLst>
          <pc:docMk/>
          <pc:sldMk cId="1027122245" sldId="322"/>
        </pc:sldMkLst>
      </pc:sldChg>
      <pc:sldChg chg="modSp new addAnim delAnim modAnim">
        <pc:chgData name="Vipul Bhandare" userId="S::vipul.bhandare@morningstar.com::58656b3a-7916-4062-ba6e-12cee44f2604" providerId="AD" clId="Web-{B2C6B628-9996-4AD3-8B1E-061973CF52EC}" dt="2018-10-11T18:07:10.138" v="545"/>
        <pc:sldMkLst>
          <pc:docMk/>
          <pc:sldMk cId="1104095284" sldId="322"/>
        </pc:sldMkLst>
        <pc:spChg chg="mod">
          <ac:chgData name="Vipul Bhandare" userId="S::vipul.bhandare@morningstar.com::58656b3a-7916-4062-ba6e-12cee44f2604" providerId="AD" clId="Web-{B2C6B628-9996-4AD3-8B1E-061973CF52EC}" dt="2018-10-11T15:19:11.129" v="75" actId="1076"/>
          <ac:spMkLst>
            <pc:docMk/>
            <pc:sldMk cId="1104095284" sldId="322"/>
            <ac:spMk id="3" creationId="{E3F9FE50-F7A9-4EF5-8D26-0241A0729D43}"/>
          </ac:spMkLst>
        </pc:spChg>
      </pc:sldChg>
      <pc:sldChg chg="modSp new del">
        <pc:chgData name="Vipul Bhandare" userId="S::vipul.bhandare@morningstar.com::58656b3a-7916-4062-ba6e-12cee44f2604" providerId="AD" clId="Web-{B2C6B628-9996-4AD3-8B1E-061973CF52EC}" dt="2018-10-11T15:18:01.347" v="58"/>
        <pc:sldMkLst>
          <pc:docMk/>
          <pc:sldMk cId="3951260188" sldId="322"/>
        </pc:sldMkLst>
        <pc:spChg chg="mod">
          <ac:chgData name="Vipul Bhandare" userId="S::vipul.bhandare@morningstar.com::58656b3a-7916-4062-ba6e-12cee44f2604" providerId="AD" clId="Web-{B2C6B628-9996-4AD3-8B1E-061973CF52EC}" dt="2018-10-11T15:17:55.847" v="57" actId="20577"/>
          <ac:spMkLst>
            <pc:docMk/>
            <pc:sldMk cId="3951260188" sldId="322"/>
            <ac:spMk id="2" creationId="{1E78097C-6D77-41B4-85CA-A6EE8E973735}"/>
          </ac:spMkLst>
        </pc:spChg>
      </pc:sldChg>
      <pc:sldChg chg="addSp delSp modSp new modTransition addAnim delAnim modAnim">
        <pc:chgData name="Vipul Bhandare" userId="S::vipul.bhandare@morningstar.com::58656b3a-7916-4062-ba6e-12cee44f2604" providerId="AD" clId="Web-{B2C6B628-9996-4AD3-8B1E-061973CF52EC}" dt="2018-10-11T18:24:05.007" v="700"/>
        <pc:sldMkLst>
          <pc:docMk/>
          <pc:sldMk cId="33769930" sldId="323"/>
        </pc:sldMkLst>
        <pc:spChg chg="mod">
          <ac:chgData name="Vipul Bhandare" userId="S::vipul.bhandare@morningstar.com::58656b3a-7916-4062-ba6e-12cee44f2604" providerId="AD" clId="Web-{B2C6B628-9996-4AD3-8B1E-061973CF52EC}" dt="2018-10-11T17:43:32.445" v="236" actId="20577"/>
          <ac:spMkLst>
            <pc:docMk/>
            <pc:sldMk cId="33769930" sldId="323"/>
            <ac:spMk id="2" creationId="{8DA052EC-6E2B-49E1-81F6-34457E0A8A10}"/>
          </ac:spMkLst>
        </pc:spChg>
        <pc:spChg chg="mod">
          <ac:chgData name="Vipul Bhandare" userId="S::vipul.bhandare@morningstar.com::58656b3a-7916-4062-ba6e-12cee44f2604" providerId="AD" clId="Web-{B2C6B628-9996-4AD3-8B1E-061973CF52EC}" dt="2018-10-11T18:19:02.580" v="659" actId="20577"/>
          <ac:spMkLst>
            <pc:docMk/>
            <pc:sldMk cId="33769930" sldId="323"/>
            <ac:spMk id="4" creationId="{B30134AB-16F8-4DEC-8394-670F4D2F0AF3}"/>
          </ac:spMkLst>
        </pc:spChg>
        <pc:spChg chg="del">
          <ac:chgData name="Vipul Bhandare" userId="S::vipul.bhandare@morningstar.com::58656b3a-7916-4062-ba6e-12cee44f2604" providerId="AD" clId="Web-{B2C6B628-9996-4AD3-8B1E-061973CF52EC}" dt="2018-10-11T18:21:51.068" v="675"/>
          <ac:spMkLst>
            <pc:docMk/>
            <pc:sldMk cId="33769930" sldId="323"/>
            <ac:spMk id="5" creationId="{1DC25C26-750C-4DDF-9DCD-0D21CA7CA944}"/>
          </ac:spMkLst>
        </pc:spChg>
        <pc:spChg chg="add del mod">
          <ac:chgData name="Vipul Bhandare" userId="S::vipul.bhandare@morningstar.com::58656b3a-7916-4062-ba6e-12cee44f2604" providerId="AD" clId="Web-{B2C6B628-9996-4AD3-8B1E-061973CF52EC}" dt="2018-10-11T18:09:12.926" v="567"/>
          <ac:spMkLst>
            <pc:docMk/>
            <pc:sldMk cId="33769930" sldId="323"/>
            <ac:spMk id="6" creationId="{D74524B9-13DC-4121-9697-8882DEBD588B}"/>
          </ac:spMkLst>
        </pc:spChg>
        <pc:spChg chg="add del mod">
          <ac:chgData name="Vipul Bhandare" userId="S::vipul.bhandare@morningstar.com::58656b3a-7916-4062-ba6e-12cee44f2604" providerId="AD" clId="Web-{B2C6B628-9996-4AD3-8B1E-061973CF52EC}" dt="2018-10-11T18:10:28.552" v="587"/>
          <ac:spMkLst>
            <pc:docMk/>
            <pc:sldMk cId="33769930" sldId="323"/>
            <ac:spMk id="7" creationId="{64EB2518-7573-40F1-A14D-652697EEE71B}"/>
          </ac:spMkLst>
        </pc:spChg>
        <pc:spChg chg="add mod">
          <ac:chgData name="Vipul Bhandare" userId="S::vipul.bhandare@morningstar.com::58656b3a-7916-4062-ba6e-12cee44f2604" providerId="AD" clId="Web-{B2C6B628-9996-4AD3-8B1E-061973CF52EC}" dt="2018-10-11T18:11:10.881" v="598" actId="20577"/>
          <ac:spMkLst>
            <pc:docMk/>
            <pc:sldMk cId="33769930" sldId="323"/>
            <ac:spMk id="9" creationId="{45811DED-DE58-4BF8-8A97-7601A3D31328}"/>
          </ac:spMkLst>
        </pc:spChg>
        <pc:spChg chg="add mod">
          <ac:chgData name="Vipul Bhandare" userId="S::vipul.bhandare@morningstar.com::58656b3a-7916-4062-ba6e-12cee44f2604" providerId="AD" clId="Web-{B2C6B628-9996-4AD3-8B1E-061973CF52EC}" dt="2018-10-11T18:19:11.064" v="661" actId="20577"/>
          <ac:spMkLst>
            <pc:docMk/>
            <pc:sldMk cId="33769930" sldId="323"/>
            <ac:spMk id="11" creationId="{2E8FB35D-182D-45E8-9FC3-DA49A6DD4430}"/>
          </ac:spMkLst>
        </pc:spChg>
        <pc:spChg chg="add mod">
          <ac:chgData name="Vipul Bhandare" userId="S::vipul.bhandare@morningstar.com::58656b3a-7916-4062-ba6e-12cee44f2604" providerId="AD" clId="Web-{B2C6B628-9996-4AD3-8B1E-061973CF52EC}" dt="2018-10-11T18:19:18.096" v="662" actId="1076"/>
          <ac:spMkLst>
            <pc:docMk/>
            <pc:sldMk cId="33769930" sldId="323"/>
            <ac:spMk id="12" creationId="{EA2C2631-70D3-4A4A-A9C7-B7D71625A6C0}"/>
          </ac:spMkLst>
        </pc:spChg>
        <pc:spChg chg="add del mod">
          <ac:chgData name="Vipul Bhandare" userId="S::vipul.bhandare@morningstar.com::58656b3a-7916-4062-ba6e-12cee44f2604" providerId="AD" clId="Web-{B2C6B628-9996-4AD3-8B1E-061973CF52EC}" dt="2018-10-11T18:20:22.630" v="672"/>
          <ac:spMkLst>
            <pc:docMk/>
            <pc:sldMk cId="33769930" sldId="323"/>
            <ac:spMk id="13" creationId="{7BB1D4FA-E904-40A5-BFE2-24FB1A1ABFEF}"/>
          </ac:spMkLst>
        </pc:spChg>
        <pc:spChg chg="add mod">
          <ac:chgData name="Vipul Bhandare" userId="S::vipul.bhandare@morningstar.com::58656b3a-7916-4062-ba6e-12cee44f2604" providerId="AD" clId="Web-{B2C6B628-9996-4AD3-8B1E-061973CF52EC}" dt="2018-10-11T18:20:34.927" v="674" actId="1076"/>
          <ac:spMkLst>
            <pc:docMk/>
            <pc:sldMk cId="33769930" sldId="323"/>
            <ac:spMk id="15" creationId="{2196DCD8-B1C8-4568-A3AE-3B2C0BD5199A}"/>
          </ac:spMkLst>
        </pc:spChg>
        <pc:spChg chg="add mod">
          <ac:chgData name="Vipul Bhandare" userId="S::vipul.bhandare@morningstar.com::58656b3a-7916-4062-ba6e-12cee44f2604" providerId="AD" clId="Web-{B2C6B628-9996-4AD3-8B1E-061973CF52EC}" dt="2018-10-11T18:22:18.147" v="679"/>
          <ac:spMkLst>
            <pc:docMk/>
            <pc:sldMk cId="33769930" sldId="323"/>
            <ac:spMk id="19" creationId="{386DAB06-E76B-4072-924D-ABCFAEAFCB42}"/>
          </ac:spMkLst>
        </pc:spChg>
        <pc:spChg chg="add mod">
          <ac:chgData name="Vipul Bhandare" userId="S::vipul.bhandare@morningstar.com::58656b3a-7916-4062-ba6e-12cee44f2604" providerId="AD" clId="Web-{B2C6B628-9996-4AD3-8B1E-061973CF52EC}" dt="2018-10-11T18:24:05.007" v="700"/>
          <ac:spMkLst>
            <pc:docMk/>
            <pc:sldMk cId="33769930" sldId="323"/>
            <ac:spMk id="21" creationId="{7110AC48-33CC-4015-8AC6-DBDCCB64258C}"/>
          </ac:spMkLst>
        </pc:spChg>
        <pc:picChg chg="add del mod ord">
          <ac:chgData name="Vipul Bhandare" userId="S::vipul.bhandare@morningstar.com::58656b3a-7916-4062-ba6e-12cee44f2604" providerId="AD" clId="Web-{B2C6B628-9996-4AD3-8B1E-061973CF52EC}" dt="2018-10-11T18:22:18.147" v="679"/>
          <ac:picMkLst>
            <pc:docMk/>
            <pc:sldMk cId="33769930" sldId="323"/>
            <ac:picMk id="16" creationId="{190DCBC2-F5AA-4B75-9C22-3872A3FFFA9C}"/>
          </ac:picMkLst>
        </pc:picChg>
      </pc:sldChg>
      <pc:sldChg chg="addSp delSp modSp new ord addAnim modAnim">
        <pc:chgData name="Vipul Bhandare" userId="S::vipul.bhandare@morningstar.com::58656b3a-7916-4062-ba6e-12cee44f2604" providerId="AD" clId="Web-{B2C6B628-9996-4AD3-8B1E-061973CF52EC}" dt="2018-10-11T18:38:27.628" v="796"/>
        <pc:sldMkLst>
          <pc:docMk/>
          <pc:sldMk cId="3269381186" sldId="324"/>
        </pc:sldMkLst>
        <pc:spChg chg="mod">
          <ac:chgData name="Vipul Bhandare" userId="S::vipul.bhandare@morningstar.com::58656b3a-7916-4062-ba6e-12cee44f2604" providerId="AD" clId="Web-{B2C6B628-9996-4AD3-8B1E-061973CF52EC}" dt="2018-10-11T17:50:05.826" v="360" actId="20577"/>
          <ac:spMkLst>
            <pc:docMk/>
            <pc:sldMk cId="3269381186" sldId="324"/>
            <ac:spMk id="2" creationId="{9401A133-AA35-4205-B21B-85CBA5238C38}"/>
          </ac:spMkLst>
        </pc:spChg>
        <pc:spChg chg="mod">
          <ac:chgData name="Vipul Bhandare" userId="S::vipul.bhandare@morningstar.com::58656b3a-7916-4062-ba6e-12cee44f2604" providerId="AD" clId="Web-{B2C6B628-9996-4AD3-8B1E-061973CF52EC}" dt="2018-10-11T18:14:58.525" v="618" actId="20577"/>
          <ac:spMkLst>
            <pc:docMk/>
            <pc:sldMk cId="3269381186" sldId="324"/>
            <ac:spMk id="4" creationId="{9F09AC40-19D7-4848-9332-C93675BEFEDF}"/>
          </ac:spMkLst>
        </pc:spChg>
        <pc:spChg chg="add mod">
          <ac:chgData name="Vipul Bhandare" userId="S::vipul.bhandare@morningstar.com::58656b3a-7916-4062-ba6e-12cee44f2604" providerId="AD" clId="Web-{B2C6B628-9996-4AD3-8B1E-061973CF52EC}" dt="2018-10-11T18:25:18.524" v="701" actId="1076"/>
          <ac:spMkLst>
            <pc:docMk/>
            <pc:sldMk cId="3269381186" sldId="324"/>
            <ac:spMk id="7" creationId="{4E817D19-E248-4535-A096-6F035624F521}"/>
          </ac:spMkLst>
        </pc:spChg>
        <pc:spChg chg="add del mod">
          <ac:chgData name="Vipul Bhandare" userId="S::vipul.bhandare@morningstar.com::58656b3a-7916-4062-ba6e-12cee44f2604" providerId="AD" clId="Web-{B2C6B628-9996-4AD3-8B1E-061973CF52EC}" dt="2018-10-11T18:14:23.680" v="608"/>
          <ac:spMkLst>
            <pc:docMk/>
            <pc:sldMk cId="3269381186" sldId="324"/>
            <ac:spMk id="8" creationId="{470E180E-4793-4803-A57A-D052E2109AD2}"/>
          </ac:spMkLst>
        </pc:spChg>
        <pc:spChg chg="add mod">
          <ac:chgData name="Vipul Bhandare" userId="S::vipul.bhandare@morningstar.com::58656b3a-7916-4062-ba6e-12cee44f2604" providerId="AD" clId="Web-{B2C6B628-9996-4AD3-8B1E-061973CF52EC}" dt="2018-10-11T18:25:24.727" v="702" actId="14100"/>
          <ac:spMkLst>
            <pc:docMk/>
            <pc:sldMk cId="3269381186" sldId="324"/>
            <ac:spMk id="10" creationId="{F8A23187-D0C8-4802-9CE6-5EEDD57C1EE4}"/>
          </ac:spMkLst>
        </pc:spChg>
        <pc:spChg chg="add mod">
          <ac:chgData name="Vipul Bhandare" userId="S::vipul.bhandare@morningstar.com::58656b3a-7916-4062-ba6e-12cee44f2604" providerId="AD" clId="Web-{B2C6B628-9996-4AD3-8B1E-061973CF52EC}" dt="2018-10-11T18:36:21.220" v="786" actId="20577"/>
          <ac:spMkLst>
            <pc:docMk/>
            <pc:sldMk cId="3269381186" sldId="324"/>
            <ac:spMk id="12" creationId="{1ADC13C0-50D1-4137-879C-4CA093CA4327}"/>
          </ac:spMkLst>
        </pc:spChg>
        <pc:spChg chg="add mod">
          <ac:chgData name="Vipul Bhandare" userId="S::vipul.bhandare@morningstar.com::58656b3a-7916-4062-ba6e-12cee44f2604" providerId="AD" clId="Web-{B2C6B628-9996-4AD3-8B1E-061973CF52EC}" dt="2018-10-11T18:36:39.658" v="790" actId="14100"/>
          <ac:spMkLst>
            <pc:docMk/>
            <pc:sldMk cId="3269381186" sldId="324"/>
            <ac:spMk id="13" creationId="{6F90D3A7-8D27-499A-886A-0C72FC2A7D83}"/>
          </ac:spMkLst>
        </pc:spChg>
        <pc:spChg chg="add mod">
          <ac:chgData name="Vipul Bhandare" userId="S::vipul.bhandare@morningstar.com::58656b3a-7916-4062-ba6e-12cee44f2604" providerId="AD" clId="Web-{B2C6B628-9996-4AD3-8B1E-061973CF52EC}" dt="2018-10-11T18:28:48.730" v="731" actId="1076"/>
          <ac:spMkLst>
            <pc:docMk/>
            <pc:sldMk cId="3269381186" sldId="324"/>
            <ac:spMk id="14" creationId="{318087BE-E909-4035-A837-DB7FD74F9166}"/>
          </ac:spMkLst>
        </pc:spChg>
        <pc:spChg chg="add mod">
          <ac:chgData name="Vipul Bhandare" userId="S::vipul.bhandare@morningstar.com::58656b3a-7916-4062-ba6e-12cee44f2604" providerId="AD" clId="Web-{B2C6B628-9996-4AD3-8B1E-061973CF52EC}" dt="2018-10-11T18:29:18.183" v="738" actId="1076"/>
          <ac:spMkLst>
            <pc:docMk/>
            <pc:sldMk cId="3269381186" sldId="324"/>
            <ac:spMk id="16" creationId="{22DEA4D7-0A66-4607-A2C8-75671426413E}"/>
          </ac:spMkLst>
        </pc:spChg>
        <pc:spChg chg="add mod">
          <ac:chgData name="Vipul Bhandare" userId="S::vipul.bhandare@morningstar.com::58656b3a-7916-4062-ba6e-12cee44f2604" providerId="AD" clId="Web-{B2C6B628-9996-4AD3-8B1E-061973CF52EC}" dt="2018-10-11T18:29:52.856" v="742" actId="1076"/>
          <ac:spMkLst>
            <pc:docMk/>
            <pc:sldMk cId="3269381186" sldId="324"/>
            <ac:spMk id="17" creationId="{8A21BA8F-CC2D-41F3-B60D-453521435194}"/>
          </ac:spMkLst>
        </pc:spChg>
        <pc:spChg chg="add mod">
          <ac:chgData name="Vipul Bhandare" userId="S::vipul.bhandare@morningstar.com::58656b3a-7916-4062-ba6e-12cee44f2604" providerId="AD" clId="Web-{B2C6B628-9996-4AD3-8B1E-061973CF52EC}" dt="2018-10-11T18:31:07.794" v="763" actId="20577"/>
          <ac:spMkLst>
            <pc:docMk/>
            <pc:sldMk cId="3269381186" sldId="324"/>
            <ac:spMk id="19" creationId="{2BAE40EA-7E6B-4ADD-A411-6328063B2529}"/>
          </ac:spMkLst>
        </pc:spChg>
      </pc:sldChg>
      <pc:sldChg chg="modSp new ord">
        <pc:chgData name="Vipul Bhandare" userId="S::vipul.bhandare@morningstar.com::58656b3a-7916-4062-ba6e-12cee44f2604" providerId="AD" clId="Web-{B2C6B628-9996-4AD3-8B1E-061973CF52EC}" dt="2018-10-11T18:03:48.261" v="528"/>
        <pc:sldMkLst>
          <pc:docMk/>
          <pc:sldMk cId="2768536375" sldId="325"/>
        </pc:sldMkLst>
        <pc:spChg chg="mod">
          <ac:chgData name="Vipul Bhandare" userId="S::vipul.bhandare@morningstar.com::58656b3a-7916-4062-ba6e-12cee44f2604" providerId="AD" clId="Web-{B2C6B628-9996-4AD3-8B1E-061973CF52EC}" dt="2018-10-11T17:57:46.147" v="477" actId="20577"/>
          <ac:spMkLst>
            <pc:docMk/>
            <pc:sldMk cId="2768536375" sldId="325"/>
            <ac:spMk id="2" creationId="{893EE6A4-68DC-49EF-B687-22CC3DDD7E79}"/>
          </ac:spMkLst>
        </pc:spChg>
        <pc:spChg chg="mod">
          <ac:chgData name="Vipul Bhandare" userId="S::vipul.bhandare@morningstar.com::58656b3a-7916-4062-ba6e-12cee44f2604" providerId="AD" clId="Web-{B2C6B628-9996-4AD3-8B1E-061973CF52EC}" dt="2018-10-11T17:59:59.664" v="486" actId="20577"/>
          <ac:spMkLst>
            <pc:docMk/>
            <pc:sldMk cId="2768536375" sldId="325"/>
            <ac:spMk id="4" creationId="{9BD882DE-9BD1-4CCA-8CC0-F48343386DD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morningstar.com.au/s/fsg.pdf"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9" name="Picture 2" descr="MstarRGB123.jpg"/>
          <p:cNvPicPr>
            <a:picLocks/>
          </p:cNvPicPr>
          <p:nvPr userDrawn="1"/>
        </p:nvPicPr>
        <p:blipFill>
          <a:blip r:embed="rId2">
            <a:extLst>
              <a:ext uri="{28A0092B-C50C-407E-A947-70E740481C1C}">
                <a14:useLocalDpi xmlns:a14="http://schemas.microsoft.com/office/drawing/2010/main" val="0"/>
              </a:ext>
            </a:extLst>
          </a:blip>
          <a:srcRect t="63615"/>
          <a:stretch>
            <a:fillRect/>
          </a:stretch>
        </p:blipFill>
        <p:spPr bwMode="auto">
          <a:xfrm>
            <a:off x="7434265" y="2001770"/>
            <a:ext cx="2155825" cy="6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1" hasCustomPrompt="1"/>
          </p:nvPr>
        </p:nvSpPr>
        <p:spPr>
          <a:xfrm>
            <a:off x="1176340" y="3892055"/>
            <a:ext cx="5659891" cy="1363662"/>
          </a:xfrm>
          <a:prstGeom prst="rect">
            <a:avLst/>
          </a:prstGeom>
        </p:spPr>
        <p:txBody>
          <a:bodyPr vert="horz" lIns="0" tIns="0" rIns="0" bIns="0"/>
          <a:lstStyle>
            <a:lvl1pPr marL="0" indent="0">
              <a:lnSpc>
                <a:spcPts val="2200"/>
              </a:lnSpc>
              <a:spcBef>
                <a:spcPts val="0"/>
              </a:spcBef>
              <a:spcAft>
                <a:spcPts val="800"/>
              </a:spcAft>
              <a:buFont typeface="Arial"/>
              <a:buNone/>
              <a:defRPr sz="1800">
                <a:solidFill>
                  <a:srgbClr val="5E5E5E"/>
                </a:solidFill>
              </a:defRPr>
            </a:lvl1pPr>
            <a:lvl2pPr marL="454751" indent="0">
              <a:buFont typeface="Arial"/>
              <a:buNone/>
              <a:defRPr sz="3200">
                <a:solidFill>
                  <a:srgbClr val="7F7F7F"/>
                </a:solidFill>
              </a:defRPr>
            </a:lvl2pPr>
            <a:lvl3pPr marL="909503" indent="0">
              <a:buFont typeface="Arial"/>
              <a:buNone/>
              <a:defRPr sz="3200">
                <a:solidFill>
                  <a:srgbClr val="7F7F7F"/>
                </a:solidFill>
              </a:defRPr>
            </a:lvl3pPr>
            <a:lvl4pPr marL="1364252" indent="0">
              <a:buFont typeface="Arial"/>
              <a:buNone/>
              <a:defRPr sz="3200">
                <a:solidFill>
                  <a:srgbClr val="7F7F7F"/>
                </a:solidFill>
              </a:defRPr>
            </a:lvl4pPr>
            <a:lvl5pPr marL="1819003" indent="0">
              <a:buFont typeface="Arial"/>
              <a:buNone/>
              <a:defRPr sz="3200">
                <a:solidFill>
                  <a:srgbClr val="7F7F7F"/>
                </a:solidFill>
              </a:defRPr>
            </a:lvl5pPr>
          </a:lstStyle>
          <a:p>
            <a:pPr lvl="0"/>
            <a:r>
              <a:rPr lang="en-US" dirty="0"/>
              <a:t>Name (18pt)</a:t>
            </a:r>
          </a:p>
          <a:p>
            <a:pPr lvl="0"/>
            <a:r>
              <a:rPr lang="en-US" dirty="0"/>
              <a:t>Title</a:t>
            </a:r>
          </a:p>
          <a:p>
            <a:pPr lvl="0"/>
            <a:endParaRPr lang="en-US" dirty="0"/>
          </a:p>
          <a:p>
            <a:pPr lvl="0"/>
            <a:r>
              <a:rPr lang="en-US" dirty="0"/>
              <a:t>Date</a:t>
            </a:r>
          </a:p>
        </p:txBody>
      </p:sp>
      <p:sp>
        <p:nvSpPr>
          <p:cNvPr id="11" name="Title 4"/>
          <p:cNvSpPr>
            <a:spLocks noGrp="1"/>
          </p:cNvSpPr>
          <p:nvPr>
            <p:ph type="title" hasCustomPrompt="1"/>
          </p:nvPr>
        </p:nvSpPr>
        <p:spPr>
          <a:xfrm>
            <a:off x="1176340" y="1980486"/>
            <a:ext cx="5659891" cy="1804113"/>
          </a:xfrm>
          <a:prstGeom prst="rect">
            <a:avLst/>
          </a:prstGeom>
        </p:spPr>
        <p:txBody>
          <a:bodyPr vert="horz" lIns="0" tIns="0" rIns="0" bIns="0"/>
          <a:lstStyle>
            <a:lvl1pPr algn="l">
              <a:lnSpc>
                <a:spcPts val="4000"/>
              </a:lnSpc>
              <a:defRPr lang="en-US" sz="3600" kern="1200" baseline="0" dirty="0">
                <a:solidFill>
                  <a:srgbClr val="5E5E5E"/>
                </a:solidFill>
                <a:latin typeface="+mn-lt"/>
                <a:ea typeface="ＭＳ Ｐゴシック" charset="0"/>
                <a:cs typeface="ＭＳ Ｐゴシック" charset="0"/>
              </a:defRPr>
            </a:lvl1pPr>
          </a:lstStyle>
          <a:p>
            <a:r>
              <a:rPr lang="en-US" dirty="0"/>
              <a:t>Presentation Title (Maintain 36pt font and a three-line maximum)</a:t>
            </a:r>
          </a:p>
        </p:txBody>
      </p:sp>
      <p:sp>
        <p:nvSpPr>
          <p:cNvPr id="12" name="Text Placeholder 5"/>
          <p:cNvSpPr txBox="1">
            <a:spLocks/>
          </p:cNvSpPr>
          <p:nvPr userDrawn="1"/>
        </p:nvSpPr>
        <p:spPr>
          <a:xfrm>
            <a:off x="1171576" y="5904835"/>
            <a:ext cx="8296274" cy="1348732"/>
          </a:xfrm>
          <a:prstGeom prst="rect">
            <a:avLst/>
          </a:prstGeom>
        </p:spPr>
        <p:txBody>
          <a:bodyPr vert="horz" lIns="0" tIns="0" rIns="0" bIns="0" anchor="b"/>
          <a:lstStyle>
            <a:lvl1pPr marL="0"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j-lt"/>
                <a:ea typeface="ＭＳ Ｐゴシック" charset="0"/>
                <a:cs typeface="ＭＳ Ｐゴシック" charset="0"/>
              </a:defRPr>
            </a:lvl1pPr>
            <a:lvl2pPr marL="509412"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2pPr>
            <a:lvl3pPr marL="1018825"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3pPr>
            <a:lvl4pPr marL="1528237"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4pPr>
            <a:lvl5pPr marL="2037649"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a:lnSpc>
                <a:spcPts val="1100"/>
              </a:lnSpc>
              <a:spcBef>
                <a:spcPts val="0"/>
              </a:spcBef>
            </a:pPr>
            <a:r>
              <a:rPr lang="en-US" sz="900" kern="1200" dirty="0">
                <a:solidFill>
                  <a:schemeClr val="bg1">
                    <a:lumMod val="65000"/>
                  </a:schemeClr>
                </a:solidFill>
                <a:latin typeface="+mj-lt"/>
                <a:ea typeface="ＭＳ Ｐゴシック" charset="0"/>
                <a:cs typeface="ＭＳ Ｐゴシック" charset="0"/>
              </a:rPr>
              <a:t>©2015 Morningstar, Inc. All rights reserved. </a:t>
            </a:r>
          </a:p>
        </p:txBody>
      </p:sp>
    </p:spTree>
    <p:extLst>
      <p:ext uri="{BB962C8B-B14F-4D97-AF65-F5344CB8AC3E}">
        <p14:creationId xmlns:p14="http://schemas.microsoft.com/office/powerpoint/2010/main" val="68948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rningstar AU Disclosure">
    <p:spTree>
      <p:nvGrpSpPr>
        <p:cNvPr id="1" name=""/>
        <p:cNvGrpSpPr/>
        <p:nvPr/>
      </p:nvGrpSpPr>
      <p:grpSpPr>
        <a:xfrm>
          <a:off x="0" y="0"/>
          <a:ext cx="0" cy="0"/>
          <a:chOff x="0" y="0"/>
          <a:chExt cx="0" cy="0"/>
        </a:xfrm>
      </p:grpSpPr>
      <p:sp>
        <p:nvSpPr>
          <p:cNvPr id="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Important Information</a:t>
            </a:r>
          </a:p>
        </p:txBody>
      </p:sp>
      <p:pic>
        <p:nvPicPr>
          <p:cNvPr id="4"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6" name="Straight Connector 5"/>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 Placeholder 5"/>
          <p:cNvSpPr txBox="1">
            <a:spLocks/>
          </p:cNvSpPr>
          <p:nvPr userDrawn="1"/>
        </p:nvSpPr>
        <p:spPr>
          <a:xfrm>
            <a:off x="1171576" y="1897348"/>
            <a:ext cx="8001625" cy="4726673"/>
          </a:xfrm>
          <a:prstGeom prst="rect">
            <a:avLst/>
          </a:prstGeom>
        </p:spPr>
        <p:txBody>
          <a:bodyPr vert="horz" lIns="0" tIns="0" rIns="0" bIns="0" anchor="b"/>
          <a:lstStyle>
            <a:lvl1pPr marL="0"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j-lt"/>
                <a:ea typeface="ＭＳ Ｐゴシック" charset="0"/>
                <a:cs typeface="ＭＳ Ｐゴシック" charset="0"/>
              </a:defRPr>
            </a:lvl1pPr>
            <a:lvl2pPr marL="509412"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2pPr>
            <a:lvl3pPr marL="1018825"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3pPr>
            <a:lvl4pPr marL="1528237"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4pPr>
            <a:lvl5pPr marL="2037649"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nSpc>
                <a:spcPts val="1800"/>
              </a:lnSpc>
              <a:spcBef>
                <a:spcPts val="0"/>
              </a:spcBef>
              <a:spcAft>
                <a:spcPts val="1200"/>
              </a:spcAft>
              <a:buNone/>
            </a:pPr>
            <a:r>
              <a:rPr lang="en-AU" sz="1300" dirty="0">
                <a:solidFill>
                  <a:schemeClr val="tx1"/>
                </a:solidFill>
              </a:rPr>
              <a:t>Any Morningstar ratings/recommendations contained in this presentation are based on the full research report available from Morningstar or your adviser. </a:t>
            </a:r>
          </a:p>
          <a:p>
            <a:pPr marL="0" indent="0">
              <a:lnSpc>
                <a:spcPts val="1800"/>
              </a:lnSpc>
              <a:spcBef>
                <a:spcPts val="0"/>
              </a:spcBef>
              <a:spcAft>
                <a:spcPts val="1200"/>
              </a:spcAft>
              <a:buNone/>
            </a:pPr>
            <a:r>
              <a:rPr lang="en-AU" sz="1300" dirty="0">
                <a:solidFill>
                  <a:schemeClr val="tx1"/>
                </a:solidFill>
              </a:rPr>
              <a:t>© Morningstar, Inc. All rights reserved. Neither Morningstar, its affiliates, nor the content providers guarantee the data or content contained herein to be accurate, complete or timely nor will they have any liability for its use or distribution. No part of this document may be reproduced or distributed in any form without the prior written consent of Morningstar. </a:t>
            </a:r>
          </a:p>
          <a:p>
            <a:pPr marL="0" indent="0">
              <a:lnSpc>
                <a:spcPts val="1800"/>
              </a:lnSpc>
              <a:spcBef>
                <a:spcPts val="0"/>
              </a:spcBef>
              <a:spcAft>
                <a:spcPts val="1200"/>
              </a:spcAft>
              <a:buNone/>
            </a:pPr>
            <a:r>
              <a:rPr lang="en-AU" sz="1300" dirty="0">
                <a:solidFill>
                  <a:schemeClr val="tx1"/>
                </a:solidFill>
              </a:rPr>
              <a:t>Any general advice or ‘class service’ have been prepared by Morningstar Australasia Pty Ltd (ABN: 95 090 665 544, AFSL: 240892) and/or Morningstar Research Ltd, subsidiaries of Morningstar, Inc, without reference to your objectives, financial situation or needs. Please refer to our Financial Services Guide (FSG) for more information at </a:t>
            </a:r>
            <a:r>
              <a:rPr lang="en-AU" sz="1300" dirty="0">
                <a:solidFill>
                  <a:schemeClr val="tx1"/>
                </a:solidFill>
                <a:hlinkClick r:id="rId3"/>
              </a:rPr>
              <a:t>www.morningstar.com.au/s/fsg.pdf</a:t>
            </a:r>
            <a:r>
              <a:rPr lang="en-AU" sz="1300" dirty="0">
                <a:solidFill>
                  <a:schemeClr val="tx1"/>
                </a:solidFill>
              </a:rPr>
              <a:t>. You should consider the advice in light of these matters and if applicable, the relevant Product Disclosure Statement (Australian products) or Investment Statement (New Zealand products) before making any decision to invest. </a:t>
            </a:r>
          </a:p>
          <a:p>
            <a:pPr marL="0" indent="0">
              <a:lnSpc>
                <a:spcPts val="1800"/>
              </a:lnSpc>
              <a:spcBef>
                <a:spcPts val="0"/>
              </a:spcBef>
              <a:spcAft>
                <a:spcPts val="1200"/>
              </a:spcAft>
              <a:buNone/>
            </a:pPr>
            <a:r>
              <a:rPr lang="en-AU" sz="1300" dirty="0">
                <a:solidFill>
                  <a:schemeClr val="tx1"/>
                </a:solidFill>
              </a:rPr>
              <a:t>Our publications, ratings and products should be viewed as an additional investment resource, not as your sole source of information. Past performance does not necessarily indicate a financial product’s future performance. To obtain advice tailored to your situation, contact a professional financial adviser. Some material is copyright and published under licence from ASX Operations Pty Ltd ACN 004 523 782 ("ASXO").</a:t>
            </a:r>
          </a:p>
        </p:txBody>
      </p:sp>
    </p:spTree>
    <p:extLst>
      <p:ext uri="{BB962C8B-B14F-4D97-AF65-F5344CB8AC3E}">
        <p14:creationId xmlns:p14="http://schemas.microsoft.com/office/powerpoint/2010/main" val="164132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4" name="Picture 2" descr="MstarRGB123.jpg"/>
          <p:cNvPicPr>
            <a:picLocks/>
          </p:cNvPicPr>
          <p:nvPr userDrawn="1"/>
        </p:nvPicPr>
        <p:blipFill>
          <a:blip r:embed="rId2">
            <a:extLst>
              <a:ext uri="{28A0092B-C50C-407E-A947-70E740481C1C}">
                <a14:useLocalDpi xmlns:a14="http://schemas.microsoft.com/office/drawing/2010/main" val="0"/>
              </a:ext>
            </a:extLst>
          </a:blip>
          <a:srcRect t="63615"/>
          <a:stretch>
            <a:fillRect/>
          </a:stretch>
        </p:blipFill>
        <p:spPr bwMode="auto">
          <a:xfrm>
            <a:off x="7434265" y="2001770"/>
            <a:ext cx="2155825" cy="6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04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IM Title Page">
    <p:spTree>
      <p:nvGrpSpPr>
        <p:cNvPr id="1" name=""/>
        <p:cNvGrpSpPr/>
        <p:nvPr/>
      </p:nvGrpSpPr>
      <p:grpSpPr>
        <a:xfrm>
          <a:off x="0" y="0"/>
          <a:ext cx="0" cy="0"/>
          <a:chOff x="0" y="0"/>
          <a:chExt cx="0" cy="0"/>
        </a:xfrm>
      </p:grpSpPr>
      <p:pic>
        <p:nvPicPr>
          <p:cNvPr id="9" name="Picture 2" descr="MstarRGB123.jpg"/>
          <p:cNvPicPr>
            <a:picLocks/>
          </p:cNvPicPr>
          <p:nvPr userDrawn="1"/>
        </p:nvPicPr>
        <p:blipFill>
          <a:blip r:embed="rId2">
            <a:extLst>
              <a:ext uri="{28A0092B-C50C-407E-A947-70E740481C1C}">
                <a14:useLocalDpi xmlns:a14="http://schemas.microsoft.com/office/drawing/2010/main" val="0"/>
              </a:ext>
            </a:extLst>
          </a:blip>
          <a:srcRect t="63615"/>
          <a:stretch>
            <a:fillRect/>
          </a:stretch>
        </p:blipFill>
        <p:spPr bwMode="auto">
          <a:xfrm>
            <a:off x="7434265" y="2001770"/>
            <a:ext cx="2155825" cy="6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1" hasCustomPrompt="1"/>
          </p:nvPr>
        </p:nvSpPr>
        <p:spPr>
          <a:xfrm>
            <a:off x="1176340" y="3892055"/>
            <a:ext cx="5659891" cy="1363662"/>
          </a:xfrm>
          <a:prstGeom prst="rect">
            <a:avLst/>
          </a:prstGeom>
        </p:spPr>
        <p:txBody>
          <a:bodyPr vert="horz" lIns="0" tIns="0" rIns="0" bIns="0"/>
          <a:lstStyle>
            <a:lvl1pPr marL="0" indent="0">
              <a:lnSpc>
                <a:spcPts val="2200"/>
              </a:lnSpc>
              <a:spcBef>
                <a:spcPts val="0"/>
              </a:spcBef>
              <a:spcAft>
                <a:spcPts val="800"/>
              </a:spcAft>
              <a:buFont typeface="Arial"/>
              <a:buNone/>
              <a:defRPr sz="1800">
                <a:solidFill>
                  <a:srgbClr val="5E5E5E"/>
                </a:solidFill>
              </a:defRPr>
            </a:lvl1pPr>
            <a:lvl2pPr marL="454751" indent="0">
              <a:buFont typeface="Arial"/>
              <a:buNone/>
              <a:defRPr sz="3200">
                <a:solidFill>
                  <a:srgbClr val="7F7F7F"/>
                </a:solidFill>
              </a:defRPr>
            </a:lvl2pPr>
            <a:lvl3pPr marL="909503" indent="0">
              <a:buFont typeface="Arial"/>
              <a:buNone/>
              <a:defRPr sz="3200">
                <a:solidFill>
                  <a:srgbClr val="7F7F7F"/>
                </a:solidFill>
              </a:defRPr>
            </a:lvl3pPr>
            <a:lvl4pPr marL="1364252" indent="0">
              <a:buFont typeface="Arial"/>
              <a:buNone/>
              <a:defRPr sz="3200">
                <a:solidFill>
                  <a:srgbClr val="7F7F7F"/>
                </a:solidFill>
              </a:defRPr>
            </a:lvl4pPr>
            <a:lvl5pPr marL="1819003" indent="0">
              <a:buFont typeface="Arial"/>
              <a:buNone/>
              <a:defRPr sz="3200">
                <a:solidFill>
                  <a:srgbClr val="7F7F7F"/>
                </a:solidFill>
              </a:defRPr>
            </a:lvl5pPr>
          </a:lstStyle>
          <a:p>
            <a:pPr lvl="0"/>
            <a:r>
              <a:rPr lang="en-US" dirty="0"/>
              <a:t>Name (18pt)</a:t>
            </a:r>
          </a:p>
          <a:p>
            <a:pPr lvl="0"/>
            <a:r>
              <a:rPr lang="en-US" dirty="0"/>
              <a:t>Title</a:t>
            </a:r>
          </a:p>
          <a:p>
            <a:pPr lvl="0"/>
            <a:endParaRPr lang="en-US" dirty="0"/>
          </a:p>
          <a:p>
            <a:pPr lvl="0"/>
            <a:r>
              <a:rPr lang="en-US" dirty="0"/>
              <a:t>Date</a:t>
            </a:r>
          </a:p>
        </p:txBody>
      </p:sp>
      <p:sp>
        <p:nvSpPr>
          <p:cNvPr id="11" name="Title 4"/>
          <p:cNvSpPr>
            <a:spLocks noGrp="1"/>
          </p:cNvSpPr>
          <p:nvPr>
            <p:ph type="title" hasCustomPrompt="1"/>
          </p:nvPr>
        </p:nvSpPr>
        <p:spPr>
          <a:xfrm>
            <a:off x="1176340" y="1980486"/>
            <a:ext cx="5659891" cy="1804113"/>
          </a:xfrm>
          <a:prstGeom prst="rect">
            <a:avLst/>
          </a:prstGeom>
        </p:spPr>
        <p:txBody>
          <a:bodyPr vert="horz" lIns="0" tIns="0" rIns="0" bIns="0"/>
          <a:lstStyle>
            <a:lvl1pPr algn="l">
              <a:lnSpc>
                <a:spcPts val="4000"/>
              </a:lnSpc>
              <a:defRPr lang="en-US" sz="3600" kern="1200" baseline="0" dirty="0">
                <a:solidFill>
                  <a:srgbClr val="5E5E5E"/>
                </a:solidFill>
                <a:latin typeface="+mn-lt"/>
                <a:ea typeface="ＭＳ Ｐゴシック" charset="0"/>
                <a:cs typeface="ＭＳ Ｐゴシック" charset="0"/>
              </a:defRPr>
            </a:lvl1pPr>
          </a:lstStyle>
          <a:p>
            <a:r>
              <a:rPr lang="en-US" dirty="0"/>
              <a:t>MIM Presentation Title (Maintain 36pt font and a three-line maximum)</a:t>
            </a:r>
          </a:p>
        </p:txBody>
      </p:sp>
      <p:sp>
        <p:nvSpPr>
          <p:cNvPr id="7" name="Text Placeholder 5"/>
          <p:cNvSpPr txBox="1">
            <a:spLocks/>
          </p:cNvSpPr>
          <p:nvPr userDrawn="1"/>
        </p:nvSpPr>
        <p:spPr>
          <a:xfrm>
            <a:off x="1171576" y="5904835"/>
            <a:ext cx="8296274" cy="1348732"/>
          </a:xfrm>
          <a:prstGeom prst="rect">
            <a:avLst/>
          </a:prstGeom>
        </p:spPr>
        <p:txBody>
          <a:bodyPr vert="horz" lIns="0" tIns="0" rIns="0" bIns="0" anchor="b"/>
          <a:lstStyle>
            <a:lvl1pPr marL="0"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j-lt"/>
                <a:ea typeface="ＭＳ Ｐゴシック" charset="0"/>
                <a:cs typeface="ＭＳ Ｐゴシック" charset="0"/>
              </a:defRPr>
            </a:lvl1pPr>
            <a:lvl2pPr marL="509412"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2pPr>
            <a:lvl3pPr marL="1018825"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3pPr>
            <a:lvl4pPr marL="1528237"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4pPr>
            <a:lvl5pPr marL="2037649"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algn="l">
              <a:lnSpc>
                <a:spcPts val="1100"/>
              </a:lnSpc>
              <a:spcBef>
                <a:spcPts val="0"/>
              </a:spcBef>
              <a:spcAft>
                <a:spcPts val="0"/>
              </a:spcAft>
            </a:pPr>
            <a:r>
              <a:rPr lang="en-US" sz="900" dirty="0">
                <a:solidFill>
                  <a:schemeClr val="bg1">
                    <a:lumMod val="65000"/>
                  </a:schemeClr>
                </a:solidFill>
                <a:latin typeface="+mn-lt"/>
              </a:rPr>
              <a:t>© 2015 Morningstar. All Rights Reserved. These materials are for information and/or illustration purposes only.</a:t>
            </a:r>
            <a:r>
              <a:rPr lang="en-US" sz="900" baseline="0" dirty="0">
                <a:solidFill>
                  <a:schemeClr val="bg1">
                    <a:lumMod val="65000"/>
                  </a:schemeClr>
                </a:solidFill>
                <a:latin typeface="+mn-lt"/>
              </a:rPr>
              <a:t> </a:t>
            </a:r>
            <a:r>
              <a:rPr lang="en-US" sz="900" dirty="0">
                <a:solidFill>
                  <a:schemeClr val="bg1">
                    <a:lumMod val="65000"/>
                  </a:schemeClr>
                </a:solidFill>
                <a:latin typeface="+mn-lt"/>
              </a:rPr>
              <a:t>Morningstar Investment Management is a division of Morningstar which includes Morningstar Associates, LLC, Morningstar Investment Services, Inc., and Ibbotson Associates, Inc., all registered investment advisors and</a:t>
            </a:r>
            <a:r>
              <a:rPr lang="en-US" sz="900" baseline="0" dirty="0">
                <a:solidFill>
                  <a:schemeClr val="bg1">
                    <a:lumMod val="65000"/>
                  </a:schemeClr>
                </a:solidFill>
                <a:latin typeface="+mn-lt"/>
              </a:rPr>
              <a:t> </a:t>
            </a:r>
            <a:r>
              <a:rPr lang="en-US" sz="900" dirty="0">
                <a:solidFill>
                  <a:schemeClr val="bg1">
                    <a:lumMod val="65000"/>
                  </a:schemeClr>
                </a:solidFill>
                <a:latin typeface="+mn-lt"/>
              </a:rPr>
              <a:t>wholly owned subsidiaries of Morningstar, Inc. All investment advisory services described herein are provided by one or more of the registered investment advisor subsidiaries. The Morningstar name and logo are registered marks of Morningstar. This presentation</a:t>
            </a:r>
            <a:r>
              <a:rPr lang="en-US" sz="900" baseline="0" dirty="0">
                <a:solidFill>
                  <a:schemeClr val="bg1">
                    <a:lumMod val="65000"/>
                  </a:schemeClr>
                </a:solidFill>
                <a:latin typeface="+mn-lt"/>
              </a:rPr>
              <a:t> </a:t>
            </a:r>
            <a:r>
              <a:rPr lang="en-US" sz="900" dirty="0">
                <a:solidFill>
                  <a:schemeClr val="bg1">
                    <a:lumMod val="65000"/>
                  </a:schemeClr>
                </a:solidFill>
                <a:latin typeface="+mn-lt"/>
              </a:rPr>
              <a:t>includes proprietary materials of Morningstar.  Reproduction, transcription</a:t>
            </a:r>
            <a:r>
              <a:rPr lang="en-US" sz="900" baseline="0" dirty="0">
                <a:solidFill>
                  <a:schemeClr val="bg1">
                    <a:lumMod val="65000"/>
                  </a:schemeClr>
                </a:solidFill>
                <a:latin typeface="+mn-lt"/>
              </a:rPr>
              <a:t> </a:t>
            </a:r>
            <a:r>
              <a:rPr lang="en-US" sz="900" dirty="0">
                <a:solidFill>
                  <a:schemeClr val="bg1">
                    <a:lumMod val="65000"/>
                  </a:schemeClr>
                </a:solidFill>
                <a:latin typeface="+mn-lt"/>
              </a:rPr>
              <a:t>or other use, by any means, in whole or in part, without the prior, written consent of Morningstar is prohibited. </a:t>
            </a:r>
          </a:p>
        </p:txBody>
      </p:sp>
    </p:spTree>
    <p:extLst>
      <p:ext uri="{BB962C8B-B14F-4D97-AF65-F5344CB8AC3E}">
        <p14:creationId xmlns:p14="http://schemas.microsoft.com/office/powerpoint/2010/main" val="56975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Section">
    <p:spTree>
      <p:nvGrpSpPr>
        <p:cNvPr id="1" name=""/>
        <p:cNvGrpSpPr/>
        <p:nvPr/>
      </p:nvGrpSpPr>
      <p:grpSpPr>
        <a:xfrm>
          <a:off x="0" y="0"/>
          <a:ext cx="0" cy="0"/>
          <a:chOff x="0" y="0"/>
          <a:chExt cx="0" cy="0"/>
        </a:xfrm>
      </p:grpSpPr>
      <p:pic>
        <p:nvPicPr>
          <p:cNvPr id="13"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1" name="Straight Connector 10"/>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176339" y="1980486"/>
            <a:ext cx="8285161" cy="1153239"/>
          </a:xfrm>
          <a:prstGeom prst="rect">
            <a:avLst/>
          </a:prstGeom>
        </p:spPr>
        <p:txBody>
          <a:bodyPr vert="horz" lIns="0" tIns="0" rIns="0" bIns="0"/>
          <a:lstStyle>
            <a:lvl1pPr algn="l">
              <a:lnSpc>
                <a:spcPts val="4200"/>
              </a:lnSpc>
              <a:spcAft>
                <a:spcPts val="800"/>
              </a:spcAft>
              <a:defRPr lang="en-US" sz="3600" kern="1200" baseline="0" dirty="0">
                <a:solidFill>
                  <a:srgbClr val="5E5E5E"/>
                </a:solidFill>
                <a:latin typeface="+mn-lt"/>
                <a:ea typeface="ＭＳ Ｐゴシック" charset="0"/>
                <a:cs typeface="ＭＳ Ｐゴシック" charset="0"/>
              </a:defRPr>
            </a:lvl1pPr>
          </a:lstStyle>
          <a:p>
            <a:r>
              <a:rPr lang="en-US" dirty="0"/>
              <a:t>Chapter or Section Title (36pt, two-line maximum)</a:t>
            </a:r>
          </a:p>
        </p:txBody>
      </p:sp>
    </p:spTree>
    <p:extLst>
      <p:ext uri="{BB962C8B-B14F-4D97-AF65-F5344CB8AC3E}">
        <p14:creationId xmlns:p14="http://schemas.microsoft.com/office/powerpoint/2010/main" val="135588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1-Column">
    <p:spTree>
      <p:nvGrpSpPr>
        <p:cNvPr id="1" name=""/>
        <p:cNvGrpSpPr/>
        <p:nvPr/>
      </p:nvGrpSpPr>
      <p:grpSpPr>
        <a:xfrm>
          <a:off x="0" y="0"/>
          <a:ext cx="0" cy="0"/>
          <a:chOff x="0" y="0"/>
          <a:chExt cx="0" cy="0"/>
        </a:xfrm>
      </p:grpSpPr>
      <p:sp>
        <p:nvSpPr>
          <p:cNvPr id="3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pic>
        <p:nvPicPr>
          <p:cNvPr id="31"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9" hasCustomPrompt="1"/>
          </p:nvPr>
        </p:nvSpPr>
        <p:spPr>
          <a:xfrm>
            <a:off x="1003300" y="2024673"/>
            <a:ext cx="8464550" cy="4593615"/>
          </a:xfrm>
          <a:prstGeom prst="rect">
            <a:avLst/>
          </a:prstGeom>
        </p:spPr>
        <p:txBody>
          <a:bodyPr vert="horz" lIns="0" tIns="0" rIns="0" bIns="0" numCol="1" spcCol="612648"/>
          <a:lstStyle>
            <a:lvl1pPr marL="177800" indent="-177800">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nSpc>
                <a:spcPts val="2200"/>
              </a:lnSpc>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nSpc>
                <a:spcPts val="2200"/>
              </a:lnSpc>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stStyle>
          <a:p>
            <a:pPr lvl="0"/>
            <a:r>
              <a:rPr lang="en-US" dirty="0"/>
              <a:t>First level of information (18pt font)</a:t>
            </a:r>
          </a:p>
          <a:p>
            <a:pPr lvl="1"/>
            <a:r>
              <a:rPr lang="en-US" dirty="0"/>
              <a:t>Second level</a:t>
            </a:r>
          </a:p>
          <a:p>
            <a:pPr lvl="2"/>
            <a:r>
              <a:rPr lang="en-US" dirty="0"/>
              <a:t>Third level</a:t>
            </a:r>
          </a:p>
        </p:txBody>
      </p:sp>
      <p:sp>
        <p:nvSpPr>
          <p:cNvPr id="9"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395786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 1-Column">
    <p:spTree>
      <p:nvGrpSpPr>
        <p:cNvPr id="1" name=""/>
        <p:cNvGrpSpPr/>
        <p:nvPr/>
      </p:nvGrpSpPr>
      <p:grpSpPr>
        <a:xfrm>
          <a:off x="0" y="0"/>
          <a:ext cx="0" cy="0"/>
          <a:chOff x="0" y="0"/>
          <a:chExt cx="0" cy="0"/>
        </a:xfrm>
      </p:grpSpPr>
      <p:sp>
        <p:nvSpPr>
          <p:cNvPr id="3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pic>
        <p:nvPicPr>
          <p:cNvPr id="31"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9" hasCustomPrompt="1"/>
          </p:nvPr>
        </p:nvSpPr>
        <p:spPr>
          <a:xfrm>
            <a:off x="1003300" y="2024673"/>
            <a:ext cx="8464550" cy="4593615"/>
          </a:xfrm>
          <a:prstGeom prst="rect">
            <a:avLst/>
          </a:prstGeom>
        </p:spPr>
        <p:txBody>
          <a:bodyPr vert="horz" lIns="0" tIns="0" rIns="0" bIns="0" numCol="1" spcCol="612648"/>
          <a:lstStyle>
            <a:lvl1pPr marL="177800" indent="-177800">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nSpc>
                <a:spcPts val="2200"/>
              </a:lnSpc>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nSpc>
                <a:spcPts val="2200"/>
              </a:lnSpc>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stStyle>
          <a:p>
            <a:pPr lvl="0"/>
            <a:r>
              <a:rPr lang="en-US" dirty="0"/>
              <a:t>First level of information (18pt font)</a:t>
            </a:r>
          </a:p>
          <a:p>
            <a:pPr lvl="1"/>
            <a:r>
              <a:rPr lang="en-US" dirty="0"/>
              <a:t>Second level</a:t>
            </a:r>
          </a:p>
          <a:p>
            <a:pPr lvl="2"/>
            <a:r>
              <a:rPr lang="en-US" dirty="0"/>
              <a:t>Third level</a:t>
            </a:r>
          </a:p>
        </p:txBody>
      </p:sp>
      <p:sp>
        <p:nvSpPr>
          <p:cNvPr id="9"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114324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pic>
        <p:nvPicPr>
          <p:cNvPr id="31"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marR="0" indent="0" algn="l" defTabSz="453491" rtl="0" eaLnBrk="1" fontAlgn="base" latinLnBrk="0" hangingPunct="1">
              <a:lnSpc>
                <a:spcPts val="2200"/>
              </a:lnSpc>
              <a:spcBef>
                <a:spcPts val="0"/>
              </a:spcBef>
              <a:spcAft>
                <a:spcPts val="800"/>
              </a:spcAft>
              <a:buClrTx/>
              <a:buSzTx/>
              <a:buFont typeface="Arial" charset="0"/>
              <a:buNone/>
              <a:tabLst/>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marL="0" marR="0" lvl="0" indent="0" algn="l" defTabSz="453491" rtl="0" eaLnBrk="1" fontAlgn="base" latinLnBrk="0" hangingPunct="1">
              <a:lnSpc>
                <a:spcPts val="2200"/>
              </a:lnSpc>
              <a:spcBef>
                <a:spcPts val="0"/>
              </a:spcBef>
              <a:spcAft>
                <a:spcPts val="800"/>
              </a:spcAft>
              <a:buClrTx/>
              <a:buSzTx/>
              <a:buFont typeface="Arial" charset="0"/>
              <a:buNone/>
              <a:tabLst/>
              <a:defRPr/>
            </a:pPr>
            <a:r>
              <a:rPr lang="en-US" dirty="0"/>
              <a:t>Headline (22pt font, one-line maximum)</a:t>
            </a:r>
          </a:p>
          <a:p>
            <a:pPr lvl="0"/>
            <a:endParaRPr lang="en-US" dirty="0"/>
          </a:p>
        </p:txBody>
      </p:sp>
      <p:sp>
        <p:nvSpPr>
          <p:cNvPr id="10" name="Picture Placeholder 2"/>
          <p:cNvSpPr>
            <a:spLocks noGrp="1"/>
          </p:cNvSpPr>
          <p:nvPr>
            <p:ph type="pic" sz="quarter" idx="22"/>
          </p:nvPr>
        </p:nvSpPr>
        <p:spPr>
          <a:xfrm>
            <a:off x="1184277" y="2063751"/>
            <a:ext cx="8286748" cy="4083580"/>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a:t>Click icon to add picture</a:t>
            </a:r>
            <a:endParaRPr lang="en-US" noProof="0" dirty="0"/>
          </a:p>
        </p:txBody>
      </p:sp>
      <p:sp>
        <p:nvSpPr>
          <p:cNvPr id="11" name="Content Placeholder 2"/>
          <p:cNvSpPr>
            <a:spLocks noGrp="1"/>
          </p:cNvSpPr>
          <p:nvPr>
            <p:ph idx="21" hasCustomPrompt="1"/>
          </p:nvPr>
        </p:nvSpPr>
        <p:spPr>
          <a:xfrm>
            <a:off x="1184275" y="6295164"/>
            <a:ext cx="3399539"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14"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2645281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Image">
    <p:spTree>
      <p:nvGrpSpPr>
        <p:cNvPr id="1" name=""/>
        <p:cNvGrpSpPr/>
        <p:nvPr/>
      </p:nvGrpSpPr>
      <p:grpSpPr>
        <a:xfrm>
          <a:off x="0" y="0"/>
          <a:ext cx="0" cy="0"/>
          <a:chOff x="0" y="0"/>
          <a:chExt cx="0" cy="0"/>
        </a:xfrm>
      </p:grpSpPr>
      <p:pic>
        <p:nvPicPr>
          <p:cNvPr id="31"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a:spLocks noGrp="1"/>
          </p:cNvSpPr>
          <p:nvPr>
            <p:ph idx="21" hasCustomPrompt="1"/>
          </p:nvPr>
        </p:nvSpPr>
        <p:spPr>
          <a:xfrm>
            <a:off x="1184275" y="5838888"/>
            <a:ext cx="3973754"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baseline="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18" name="Picture Placeholder 2"/>
          <p:cNvSpPr>
            <a:spLocks noGrp="1"/>
          </p:cNvSpPr>
          <p:nvPr>
            <p:ph type="pic" sz="quarter" idx="22"/>
          </p:nvPr>
        </p:nvSpPr>
        <p:spPr>
          <a:xfrm>
            <a:off x="1184277" y="2063750"/>
            <a:ext cx="3973752" cy="3659655"/>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a:t>Click icon to add picture</a:t>
            </a:r>
            <a:endParaRPr lang="en-US" noProof="0" dirty="0"/>
          </a:p>
        </p:txBody>
      </p:sp>
      <p:sp>
        <p:nvSpPr>
          <p:cNvPr id="32" name="Content Placeholder 2"/>
          <p:cNvSpPr>
            <a:spLocks noGrp="1"/>
          </p:cNvSpPr>
          <p:nvPr>
            <p:ph idx="23" hasCustomPrompt="1"/>
          </p:nvPr>
        </p:nvSpPr>
        <p:spPr>
          <a:xfrm>
            <a:off x="5497271" y="5838888"/>
            <a:ext cx="3973754"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baseline="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33" name="Picture Placeholder 2"/>
          <p:cNvSpPr>
            <a:spLocks noGrp="1"/>
          </p:cNvSpPr>
          <p:nvPr>
            <p:ph type="pic" sz="quarter" idx="24"/>
          </p:nvPr>
        </p:nvSpPr>
        <p:spPr>
          <a:xfrm>
            <a:off x="5497273" y="2063750"/>
            <a:ext cx="3973752" cy="3659655"/>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a:t>Click icon to add picture</a:t>
            </a:r>
            <a:endParaRPr lang="en-US" noProof="0" dirty="0"/>
          </a:p>
        </p:txBody>
      </p:sp>
      <p:sp>
        <p:nvSpPr>
          <p:cNvPr id="20"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sp>
        <p:nvSpPr>
          <p:cNvPr id="14" name="Content Placeholder 2"/>
          <p:cNvSpPr>
            <a:spLocks noGrp="1"/>
          </p:cNvSpPr>
          <p:nvPr>
            <p:ph idx="25"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242098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Bullets">
    <p:spTree>
      <p:nvGrpSpPr>
        <p:cNvPr id="1" name=""/>
        <p:cNvGrpSpPr/>
        <p:nvPr/>
      </p:nvGrpSpPr>
      <p:grpSpPr>
        <a:xfrm>
          <a:off x="0" y="0"/>
          <a:ext cx="0" cy="0"/>
          <a:chOff x="0" y="0"/>
          <a:chExt cx="0" cy="0"/>
        </a:xfrm>
      </p:grpSpPr>
      <p:sp>
        <p:nvSpPr>
          <p:cNvPr id="14" name="Text Placeholder 7"/>
          <p:cNvSpPr>
            <a:spLocks noGrp="1"/>
          </p:cNvSpPr>
          <p:nvPr>
            <p:ph type="body" sz="quarter" idx="19" hasCustomPrompt="1"/>
          </p:nvPr>
        </p:nvSpPr>
        <p:spPr>
          <a:xfrm>
            <a:off x="5497274" y="2012399"/>
            <a:ext cx="3970576" cy="4605889"/>
          </a:xfrm>
          <a:prstGeom prst="rect">
            <a:avLst/>
          </a:prstGeom>
        </p:spPr>
        <p:txBody>
          <a:bodyPr vert="horz" lIns="0" tIns="0" rIns="0" bIns="0" numCol="1" spcCol="612648"/>
          <a:lstStyle>
            <a:lvl1pPr marL="177800" indent="-177800">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nSpc>
                <a:spcPts val="2200"/>
              </a:lnSpc>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7525" indent="-166688">
              <a:lnSpc>
                <a:spcPts val="2200"/>
              </a:lnSpc>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stStyle>
          <a:p>
            <a:pPr lvl="0"/>
            <a:r>
              <a:rPr lang="en-US" dirty="0"/>
              <a:t>First level of information (18pt font)</a:t>
            </a:r>
          </a:p>
          <a:p>
            <a:pPr lvl="1"/>
            <a:r>
              <a:rPr lang="en-US" dirty="0"/>
              <a:t>Second level</a:t>
            </a:r>
          </a:p>
          <a:p>
            <a:pPr lvl="2"/>
            <a:r>
              <a:rPr lang="en-US" dirty="0"/>
              <a:t>Third level</a:t>
            </a:r>
          </a:p>
        </p:txBody>
      </p:sp>
      <p:pic>
        <p:nvPicPr>
          <p:cNvPr id="31"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sp>
        <p:nvSpPr>
          <p:cNvPr id="24" name="Content Placeholder 2"/>
          <p:cNvSpPr>
            <a:spLocks noGrp="1"/>
          </p:cNvSpPr>
          <p:nvPr>
            <p:ph idx="21" hasCustomPrompt="1"/>
          </p:nvPr>
        </p:nvSpPr>
        <p:spPr>
          <a:xfrm>
            <a:off x="1184275" y="5838888"/>
            <a:ext cx="3973754"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baseline="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26" name="Picture Placeholder 2"/>
          <p:cNvSpPr>
            <a:spLocks noGrp="1"/>
          </p:cNvSpPr>
          <p:nvPr>
            <p:ph type="pic" sz="quarter" idx="22"/>
          </p:nvPr>
        </p:nvSpPr>
        <p:spPr>
          <a:xfrm>
            <a:off x="1184277" y="2063750"/>
            <a:ext cx="3973752" cy="3659655"/>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a:t>Click icon to add picture</a:t>
            </a:r>
            <a:endParaRPr lang="en-US" noProof="0" dirty="0"/>
          </a:p>
        </p:txBody>
      </p:sp>
      <p:sp>
        <p:nvSpPr>
          <p:cNvPr id="11"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428056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23"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sp>
        <p:nvSpPr>
          <p:cNvPr id="26" name="Chart Placeholder 2"/>
          <p:cNvSpPr>
            <a:spLocks noGrp="1"/>
          </p:cNvSpPr>
          <p:nvPr>
            <p:ph type="chart" sz="quarter" idx="19" hasCustomPrompt="1"/>
          </p:nvPr>
        </p:nvSpPr>
        <p:spPr>
          <a:xfrm>
            <a:off x="1173162" y="2650595"/>
            <a:ext cx="8288337" cy="3967694"/>
          </a:xfrm>
          <a:prstGeom prst="rect">
            <a:avLst/>
          </a:prstGeom>
        </p:spPr>
        <p:txBody>
          <a:bodyPr vert="horz"/>
          <a:lstStyle>
            <a:lvl1pPr marL="0" indent="0">
              <a:buNone/>
              <a:defRPr sz="1800" b="0" i="0">
                <a:solidFill>
                  <a:schemeClr val="bg1">
                    <a:lumMod val="75000"/>
                  </a:schemeClr>
                </a:solidFill>
                <a:latin typeface="+mn-lt"/>
              </a:defRPr>
            </a:lvl1pPr>
          </a:lstStyle>
          <a:p>
            <a:r>
              <a:rPr lang="en-US" dirty="0"/>
              <a:t>Click to Insert Chart</a:t>
            </a:r>
          </a:p>
        </p:txBody>
      </p:sp>
      <p:cxnSp>
        <p:nvCxnSpPr>
          <p:cNvPr id="27" name="Straight Connector 26"/>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Text Placeholder 16"/>
          <p:cNvSpPr>
            <a:spLocks noGrp="1"/>
          </p:cNvSpPr>
          <p:nvPr>
            <p:ph type="body" sz="quarter" idx="17" hasCustomPrompt="1"/>
          </p:nvPr>
        </p:nvSpPr>
        <p:spPr>
          <a:xfrm>
            <a:off x="1176338" y="2019649"/>
            <a:ext cx="8291512" cy="587147"/>
          </a:xfrm>
          <a:prstGeom prst="rect">
            <a:avLst/>
          </a:prstGeom>
        </p:spPr>
        <p:txBody>
          <a:bodyPr vert="horz" lIns="0" tIns="0" rIns="0" bIns="0" numCol="1" spcCol="612648"/>
          <a:lstStyle>
            <a:lvl1pPr marL="0" indent="0">
              <a:lnSpc>
                <a:spcPts val="2200"/>
              </a:lnSpc>
              <a:spcAft>
                <a:spcPts val="800"/>
              </a:spcAft>
              <a:buClr>
                <a:schemeClr val="tx2"/>
              </a:buClr>
              <a:buFont typeface="Morningstar Symbols"/>
              <a:buNone/>
              <a:defRPr lang="en-US" sz="1800" kern="1200" baseline="0" dirty="0" smtClean="0">
                <a:solidFill>
                  <a:srgbClr val="5E5E5E"/>
                </a:solidFill>
                <a:latin typeface="+mn-lt"/>
                <a:ea typeface="ＭＳ Ｐゴシック" charset="0"/>
                <a:cs typeface="ＭＳ Ｐゴシック" charset="0"/>
              </a:defRPr>
            </a:lvl1pPr>
            <a:lvl2pPr marL="342900" indent="-168275">
              <a:lnSpc>
                <a:spcPts val="2200"/>
              </a:lnSpc>
              <a:spcAft>
                <a:spcPts val="800"/>
              </a:spcAft>
              <a:buClr>
                <a:schemeClr val="tx2"/>
              </a:buClr>
              <a:buFont typeface="Morningstar Symbols"/>
              <a:buChar char="/"/>
              <a:tabLst/>
              <a:defRPr sz="1800">
                <a:solidFill>
                  <a:schemeClr val="tx1"/>
                </a:solidFill>
              </a:defRPr>
            </a:lvl2pPr>
            <a:lvl3pPr marL="520700" indent="-171450">
              <a:lnSpc>
                <a:spcPts val="2200"/>
              </a:lnSpc>
              <a:spcAft>
                <a:spcPts val="800"/>
              </a:spcAft>
              <a:buClr>
                <a:schemeClr val="bg1">
                  <a:lumMod val="65000"/>
                </a:schemeClr>
              </a:buClr>
              <a:buFont typeface="Morningstar Symbols"/>
              <a:buChar char="/"/>
              <a:defRPr sz="1800">
                <a:solidFill>
                  <a:schemeClr val="tx1"/>
                </a:solidFill>
              </a:defRPr>
            </a:lvl3pPr>
            <a:lvl4pPr marL="1364252" indent="0">
              <a:buNone/>
              <a:defRPr sz="1600">
                <a:solidFill>
                  <a:schemeClr val="bg1">
                    <a:lumMod val="50000"/>
                  </a:schemeClr>
                </a:solidFill>
              </a:defRPr>
            </a:lvl4pPr>
            <a:lvl5pPr marL="1819003" indent="0">
              <a:buNone/>
              <a:defRPr sz="1600">
                <a:solidFill>
                  <a:schemeClr val="bg1">
                    <a:lumMod val="50000"/>
                  </a:schemeClr>
                </a:solidFill>
              </a:defRPr>
            </a:lvl5pPr>
          </a:lstStyle>
          <a:p>
            <a:pPr lvl="0"/>
            <a:r>
              <a:rPr lang="en-US" dirty="0"/>
              <a:t>Chart Title</a:t>
            </a:r>
          </a:p>
        </p:txBody>
      </p:sp>
      <p:sp>
        <p:nvSpPr>
          <p:cNvPr id="1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marR="0" indent="0" algn="l" defTabSz="453491" rtl="0" eaLnBrk="1" fontAlgn="base" latinLnBrk="0" hangingPunct="1">
              <a:lnSpc>
                <a:spcPts val="2200"/>
              </a:lnSpc>
              <a:spcBef>
                <a:spcPts val="0"/>
              </a:spcBef>
              <a:spcAft>
                <a:spcPts val="800"/>
              </a:spcAft>
              <a:buClrTx/>
              <a:buSzTx/>
              <a:buFont typeface="Arial" charset="0"/>
              <a:buNone/>
              <a:tabLst/>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sp>
        <p:nvSpPr>
          <p:cNvPr id="11" name="Content Placeholder 2"/>
          <p:cNvSpPr>
            <a:spLocks noGrp="1"/>
          </p:cNvSpPr>
          <p:nvPr>
            <p:ph idx="24"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165908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5" r:id="rId1"/>
    <p:sldLayoutId id="2147483731" r:id="rId2"/>
    <p:sldLayoutId id="2147483715" r:id="rId3"/>
    <p:sldLayoutId id="2147483710" r:id="rId4"/>
    <p:sldLayoutId id="2147483747" r:id="rId5"/>
    <p:sldLayoutId id="2147483741" r:id="rId6"/>
    <p:sldLayoutId id="2147483745" r:id="rId7"/>
    <p:sldLayoutId id="2147483740" r:id="rId8"/>
    <p:sldLayoutId id="2147483736" r:id="rId9"/>
    <p:sldLayoutId id="2147483746" r:id="rId10"/>
    <p:sldLayoutId id="2147483713" r:id="rId11"/>
  </p:sldLayoutIdLst>
  <p:hf hdr="0" ftr="0" dt="0"/>
  <p:txStyles>
    <p:titleStyle>
      <a:lvl1pPr algn="ctr" defTabSz="453491" rtl="0" eaLnBrk="1" fontAlgn="base" hangingPunct="1">
        <a:spcBef>
          <a:spcPct val="0"/>
        </a:spcBef>
        <a:spcAft>
          <a:spcPct val="0"/>
        </a:spcAft>
        <a:defRPr sz="4300" kern="1200">
          <a:solidFill>
            <a:schemeClr val="tx1"/>
          </a:solidFill>
          <a:latin typeface="+mj-lt"/>
          <a:ea typeface="ＭＳ Ｐゴシック" charset="0"/>
          <a:cs typeface="ＭＳ Ｐゴシック" charset="0"/>
        </a:defRPr>
      </a:lvl1pPr>
      <a:lvl2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2pPr>
      <a:lvl3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3pPr>
      <a:lvl4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4pPr>
      <a:lvl5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5pPr>
      <a:lvl6pPr marL="454751"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6pPr>
      <a:lvl7pPr marL="909501"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7pPr>
      <a:lvl8pPr marL="1364252"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8pPr>
      <a:lvl9pPr marL="1819003"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9pPr>
    </p:titleStyle>
    <p:bodyStyle>
      <a:lvl1pPr marL="340117" indent="-340117" algn="l" defTabSz="453491"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38339" indent="-283431" algn="l" defTabSz="453491"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36560" indent="-226745" algn="l" defTabSz="453491"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591468"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46374"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4751" rtl="0" eaLnBrk="1" latinLnBrk="0" hangingPunct="1">
        <a:defRPr sz="1800" kern="1200">
          <a:solidFill>
            <a:schemeClr val="tx1"/>
          </a:solidFill>
          <a:latin typeface="+mn-lt"/>
          <a:ea typeface="+mn-ea"/>
          <a:cs typeface="+mn-cs"/>
        </a:defRPr>
      </a:lvl1pPr>
      <a:lvl2pPr marL="454751" algn="l" defTabSz="454751" rtl="0" eaLnBrk="1" latinLnBrk="0" hangingPunct="1">
        <a:defRPr sz="1800" kern="1200">
          <a:solidFill>
            <a:schemeClr val="tx1"/>
          </a:solidFill>
          <a:latin typeface="+mn-lt"/>
          <a:ea typeface="+mn-ea"/>
          <a:cs typeface="+mn-cs"/>
        </a:defRPr>
      </a:lvl2pPr>
      <a:lvl3pPr marL="909501" algn="l" defTabSz="454751" rtl="0" eaLnBrk="1" latinLnBrk="0" hangingPunct="1">
        <a:defRPr sz="1800" kern="1200">
          <a:solidFill>
            <a:schemeClr val="tx1"/>
          </a:solidFill>
          <a:latin typeface="+mn-lt"/>
          <a:ea typeface="+mn-ea"/>
          <a:cs typeface="+mn-cs"/>
        </a:defRPr>
      </a:lvl3pPr>
      <a:lvl4pPr marL="1364252" algn="l" defTabSz="454751" rtl="0" eaLnBrk="1" latinLnBrk="0" hangingPunct="1">
        <a:defRPr sz="1800" kern="1200">
          <a:solidFill>
            <a:schemeClr val="tx1"/>
          </a:solidFill>
          <a:latin typeface="+mn-lt"/>
          <a:ea typeface="+mn-ea"/>
          <a:cs typeface="+mn-cs"/>
        </a:defRPr>
      </a:lvl4pPr>
      <a:lvl5pPr marL="1819003" algn="l" defTabSz="454751" rtl="0" eaLnBrk="1" latinLnBrk="0" hangingPunct="1">
        <a:defRPr sz="1800" kern="1200">
          <a:solidFill>
            <a:schemeClr val="tx1"/>
          </a:solidFill>
          <a:latin typeface="+mn-lt"/>
          <a:ea typeface="+mn-ea"/>
          <a:cs typeface="+mn-cs"/>
        </a:defRPr>
      </a:lvl5pPr>
      <a:lvl6pPr marL="2273754" algn="l" defTabSz="454751" rtl="0" eaLnBrk="1" latinLnBrk="0" hangingPunct="1">
        <a:defRPr sz="1800" kern="1200">
          <a:solidFill>
            <a:schemeClr val="tx1"/>
          </a:solidFill>
          <a:latin typeface="+mn-lt"/>
          <a:ea typeface="+mn-ea"/>
          <a:cs typeface="+mn-cs"/>
        </a:defRPr>
      </a:lvl6pPr>
      <a:lvl7pPr marL="2728504" algn="l" defTabSz="454751" rtl="0" eaLnBrk="1" latinLnBrk="0" hangingPunct="1">
        <a:defRPr sz="1800" kern="1200">
          <a:solidFill>
            <a:schemeClr val="tx1"/>
          </a:solidFill>
          <a:latin typeface="+mn-lt"/>
          <a:ea typeface="+mn-ea"/>
          <a:cs typeface="+mn-cs"/>
        </a:defRPr>
      </a:lvl7pPr>
      <a:lvl8pPr marL="3183256" algn="l" defTabSz="454751" rtl="0" eaLnBrk="1" latinLnBrk="0" hangingPunct="1">
        <a:defRPr sz="1800" kern="1200">
          <a:solidFill>
            <a:schemeClr val="tx1"/>
          </a:solidFill>
          <a:latin typeface="+mn-lt"/>
          <a:ea typeface="+mn-ea"/>
          <a:cs typeface="+mn-cs"/>
        </a:defRPr>
      </a:lvl8pPr>
      <a:lvl9pPr marL="3638007" algn="l" defTabSz="45475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latentflip.com/loupe/?code=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PGJ1dHRvbj5DbGljayBtZSE8L2J1dHRvbj4%3D"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1025" y="3180636"/>
            <a:ext cx="8848725" cy="1804113"/>
          </a:xfrm>
        </p:spPr>
        <p:txBody>
          <a:bodyPr vert="horz" lIns="0" tIns="0" rIns="0" bIns="0" anchor="t"/>
          <a:lstStyle/>
          <a:p>
            <a:pPr algn="r"/>
            <a:br>
              <a:rPr lang="en-US" dirty="0"/>
            </a:br>
            <a:r>
              <a:rPr lang="en-IN" sz="5500">
                <a:latin typeface="Footlight MT Light" panose="0204060206030A020304" pitchFamily="18" charset="0"/>
              </a:rPr>
              <a:t>Introduction to Node.js</a:t>
            </a:r>
            <a:br>
              <a:rPr lang="en-IN" sz="5500">
                <a:latin typeface="Footlight MT Light" panose="0204060206030A020304" pitchFamily="18" charset="0"/>
              </a:rPr>
            </a:br>
            <a:r>
              <a:rPr lang="en-IN" sz="2400">
                <a:latin typeface="Footlight MT Light"/>
                <a:ea typeface="+mn-lt"/>
                <a:cs typeface="+mn-lt"/>
              </a:rPr>
              <a:t>-Vipul Bhandare</a:t>
            </a:r>
            <a:br>
              <a:rPr lang="en-IN" sz="2400" dirty="0">
                <a:latin typeface="Footlight MT Light"/>
                <a:ea typeface="+mn-lt"/>
                <a:cs typeface="+mn-lt"/>
              </a:rPr>
            </a:br>
            <a:endParaRPr lang="en-US" dirty="0"/>
          </a:p>
        </p:txBody>
      </p:sp>
    </p:spTree>
    <p:extLst>
      <p:ext uri="{BB962C8B-B14F-4D97-AF65-F5344CB8AC3E}">
        <p14:creationId xmlns:p14="http://schemas.microsoft.com/office/powerpoint/2010/main" val="329659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01A133-AA35-4205-B21B-85CBA5238C38}"/>
              </a:ext>
            </a:extLst>
          </p:cNvPr>
          <p:cNvSpPr>
            <a:spLocks noGrp="1"/>
          </p:cNvSpPr>
          <p:nvPr>
            <p:ph type="body" sz="quarter" idx="12"/>
          </p:nvPr>
        </p:nvSpPr>
        <p:spPr/>
        <p:txBody>
          <a:bodyPr vert="horz" lIns="0" tIns="0" rIns="0" bIns="0" anchor="t"/>
          <a:lstStyle/>
          <a:p>
            <a:r>
              <a:rPr lang="en-US"/>
              <a:t>QUIZ</a:t>
            </a:r>
          </a:p>
        </p:txBody>
      </p:sp>
      <p:sp>
        <p:nvSpPr>
          <p:cNvPr id="3" name="Slide Number Placeholder 2">
            <a:extLst>
              <a:ext uri="{FF2B5EF4-FFF2-40B4-BE49-F238E27FC236}">
                <a16:creationId xmlns:a16="http://schemas.microsoft.com/office/drawing/2014/main" id="{56204396-A0A7-4F7B-9C08-7C4132C028EC}"/>
              </a:ext>
            </a:extLst>
          </p:cNvPr>
          <p:cNvSpPr>
            <a:spLocks noGrp="1"/>
          </p:cNvSpPr>
          <p:nvPr>
            <p:ph type="sldNum" sz="quarter" idx="18"/>
          </p:nvPr>
        </p:nvSpPr>
        <p:spPr/>
        <p:txBody>
          <a:bodyPr/>
          <a:lstStyle/>
          <a:p>
            <a:pPr>
              <a:defRPr/>
            </a:pPr>
            <a:fld id="{2C54B95D-2AD2-F440-A4A9-C3EE8473308A}" type="slidenum">
              <a:rPr lang="en-US" smtClean="0"/>
              <a:pPr>
                <a:defRPr/>
              </a:pPr>
              <a:t>10</a:t>
            </a:fld>
            <a:endParaRPr lang="en-US" dirty="0"/>
          </a:p>
        </p:txBody>
      </p:sp>
      <p:sp>
        <p:nvSpPr>
          <p:cNvPr id="4" name="Text Placeholder 3">
            <a:extLst>
              <a:ext uri="{FF2B5EF4-FFF2-40B4-BE49-F238E27FC236}">
                <a16:creationId xmlns:a16="http://schemas.microsoft.com/office/drawing/2014/main" id="{9F09AC40-19D7-4848-9332-C93675BEFEDF}"/>
              </a:ext>
            </a:extLst>
          </p:cNvPr>
          <p:cNvSpPr>
            <a:spLocks noGrp="1"/>
          </p:cNvSpPr>
          <p:nvPr>
            <p:ph type="body" sz="quarter" idx="19"/>
          </p:nvPr>
        </p:nvSpPr>
        <p:spPr>
          <a:xfrm>
            <a:off x="1003300" y="990036"/>
            <a:ext cx="4022196" cy="2107961"/>
          </a:xfrm>
        </p:spPr>
        <p:txBody>
          <a:bodyPr vert="horz" lIns="0" tIns="0" rIns="0" bIns="0" numCol="1" spcCol="612648" anchor="t"/>
          <a:lstStyle/>
          <a:p>
            <a:pPr marL="342900" indent="-342900">
              <a:buFont typeface="Courier New"/>
              <a:buChar char="o"/>
            </a:pPr>
            <a:r>
              <a:rPr lang="en-US"/>
              <a:t>const fs = require('fs');</a:t>
            </a:r>
            <a:br>
              <a:rPr lang="en-US"/>
            </a:br>
            <a:r>
              <a:rPr lang="en-US"/>
              <a:t>console.log('==== begin====');</a:t>
            </a:r>
            <a:br>
              <a:rPr lang="en-US"/>
            </a:br>
            <a:br>
              <a:rPr lang="en-US"/>
            </a:br>
            <a:r>
              <a:rPr lang="en-US"/>
              <a:t>fs.readFile('/file.md', (data) =&gt; {</a:t>
            </a:r>
            <a:br>
              <a:rPr lang="en-US"/>
            </a:br>
            <a:r>
              <a:rPr lang="en-US"/>
              <a:t>  console.log(data);</a:t>
            </a:r>
            <a:br>
              <a:rPr lang="en-US"/>
            </a:br>
            <a:r>
              <a:rPr lang="en-US"/>
              <a:t>});</a:t>
            </a:r>
            <a:br>
              <a:rPr lang="en-US"/>
            </a:br>
            <a:br>
              <a:rPr lang="en-US"/>
            </a:br>
            <a:r>
              <a:rPr lang="en-US"/>
              <a:t>console.log('==== end ====');</a:t>
            </a:r>
            <a:br>
              <a:rPr lang="en-US"/>
            </a:br>
            <a:endParaRPr lang="en-US"/>
          </a:p>
          <a:p>
            <a:pPr marL="342900" lvl="1" indent="0">
              <a:buNone/>
            </a:pPr>
            <a:endParaRPr lang="en-US">
              <a:ea typeface="+mn-lt"/>
              <a:cs typeface="+mn-lt"/>
            </a:endParaRPr>
          </a:p>
        </p:txBody>
      </p:sp>
      <p:sp>
        <p:nvSpPr>
          <p:cNvPr id="5" name="Content Placeholder 4">
            <a:extLst>
              <a:ext uri="{FF2B5EF4-FFF2-40B4-BE49-F238E27FC236}">
                <a16:creationId xmlns:a16="http://schemas.microsoft.com/office/drawing/2014/main" id="{836A0E08-4B1A-4491-A321-DABAEDC7EF4B}"/>
              </a:ext>
            </a:extLst>
          </p:cNvPr>
          <p:cNvSpPr>
            <a:spLocks noGrp="1"/>
          </p:cNvSpPr>
          <p:nvPr>
            <p:ph idx="23"/>
          </p:nvPr>
        </p:nvSpPr>
        <p:spPr/>
        <p:txBody>
          <a:bodyPr/>
          <a:lstStyle/>
          <a:p>
            <a:endParaRPr lang="en-US"/>
          </a:p>
        </p:txBody>
      </p:sp>
      <p:sp>
        <p:nvSpPr>
          <p:cNvPr id="7" name="Text Placeholder 3">
            <a:extLst>
              <a:ext uri="{FF2B5EF4-FFF2-40B4-BE49-F238E27FC236}">
                <a16:creationId xmlns:a16="http://schemas.microsoft.com/office/drawing/2014/main" id="{4E817D19-E248-4535-A096-6F035624F521}"/>
              </a:ext>
            </a:extLst>
          </p:cNvPr>
          <p:cNvSpPr txBox="1">
            <a:spLocks/>
          </p:cNvSpPr>
          <p:nvPr/>
        </p:nvSpPr>
        <p:spPr>
          <a:xfrm>
            <a:off x="1016877" y="4422995"/>
            <a:ext cx="4022196" cy="2107961"/>
          </a:xfrm>
          <a:prstGeom prst="rect">
            <a:avLst/>
          </a:prstGeom>
        </p:spPr>
        <p:txBody>
          <a:bodyPr vert="horz" lIns="0" tIns="0" rIns="0" bIns="0" numCol="1" spcCol="612648" anchor="t"/>
          <a:lstStyle>
            <a:lvl1pPr marL="177800" indent="-177800" algn="l" defTabSz="453491" rtl="0" eaLnBrk="1" fontAlgn="base" hangingPunct="1">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gn="l" defTabSz="453491" rtl="0" eaLnBrk="1" fontAlgn="base" hangingPunct="1">
              <a:lnSpc>
                <a:spcPts val="2200"/>
              </a:lnSpc>
              <a:spcBef>
                <a:spcPct val="20000"/>
              </a:spcBef>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gn="l" defTabSz="453491" rtl="0" eaLnBrk="1" fontAlgn="base" hangingPunct="1">
              <a:lnSpc>
                <a:spcPts val="2200"/>
              </a:lnSpc>
              <a:spcBef>
                <a:spcPct val="20000"/>
              </a:spcBef>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vl4pPr marL="1591468"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46374"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ea typeface="+mn-lt"/>
              <a:cs typeface="+mn-lt"/>
            </a:endParaRPr>
          </a:p>
          <a:p>
            <a:pPr marL="342900" indent="-342900">
              <a:buFont typeface="Courier New"/>
              <a:buChar char="o"/>
            </a:pPr>
            <a:r>
              <a:rPr lang="en-US"/>
              <a:t>What is libuv responsible for?</a:t>
            </a:r>
          </a:p>
          <a:p>
            <a:pPr marL="685800" lvl="1" indent="-342900">
              <a:buFont typeface="Morningstar Symbols"/>
              <a:buAutoNum type="alphaLcParenR"/>
            </a:pPr>
            <a:r>
              <a:rPr lang="en-US">
                <a:ea typeface="+mn-lt"/>
                <a:cs typeface="+mn-lt"/>
              </a:rPr>
              <a:t>Managing File I/O operations</a:t>
            </a:r>
          </a:p>
          <a:p>
            <a:pPr marL="685800" lvl="1" indent="-342900">
              <a:buFont typeface="Morningstar Symbols"/>
              <a:buAutoNum type="alphaLcParenR"/>
            </a:pPr>
            <a:r>
              <a:rPr lang="en-US">
                <a:ea typeface="+mn-lt"/>
                <a:cs typeface="+mn-lt"/>
              </a:rPr>
              <a:t>Managing the asynchronous behaviour</a:t>
            </a:r>
          </a:p>
          <a:p>
            <a:pPr marL="685800" lvl="1" indent="-342900">
              <a:buFont typeface="Morningstar Symbols"/>
              <a:buAutoNum type="alphaLcParenR"/>
            </a:pPr>
            <a:r>
              <a:rPr lang="en-US">
                <a:ea typeface="+mn-lt"/>
                <a:cs typeface="+mn-lt"/>
              </a:rPr>
              <a:t>Providing the utility functions</a:t>
            </a:r>
          </a:p>
          <a:p>
            <a:pPr marL="342900" lvl="1" indent="0">
              <a:buFont typeface="Morningstar Symbols"/>
              <a:buNone/>
            </a:pPr>
            <a:endParaRPr lang="en-US">
              <a:ea typeface="+mn-lt"/>
              <a:cs typeface="+mn-lt"/>
            </a:endParaRPr>
          </a:p>
        </p:txBody>
      </p:sp>
      <p:sp>
        <p:nvSpPr>
          <p:cNvPr id="10" name="Text Placeholder 3">
            <a:extLst>
              <a:ext uri="{FF2B5EF4-FFF2-40B4-BE49-F238E27FC236}">
                <a16:creationId xmlns:a16="http://schemas.microsoft.com/office/drawing/2014/main" id="{F8A23187-D0C8-4802-9CE6-5EEDD57C1EE4}"/>
              </a:ext>
            </a:extLst>
          </p:cNvPr>
          <p:cNvSpPr txBox="1">
            <a:spLocks/>
          </p:cNvSpPr>
          <p:nvPr/>
        </p:nvSpPr>
        <p:spPr>
          <a:xfrm>
            <a:off x="5030140" y="991026"/>
            <a:ext cx="4022196" cy="707415"/>
          </a:xfrm>
          <a:prstGeom prst="rect">
            <a:avLst/>
          </a:prstGeom>
        </p:spPr>
        <p:txBody>
          <a:bodyPr vert="horz" lIns="0" tIns="0" rIns="0" bIns="0" numCol="1" spcCol="612648" anchor="t"/>
          <a:lstStyle>
            <a:lvl1pPr marL="177800" indent="-177800" algn="l" defTabSz="453491" rtl="0" eaLnBrk="1" fontAlgn="base" hangingPunct="1">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gn="l" defTabSz="453491" rtl="0" eaLnBrk="1" fontAlgn="base" hangingPunct="1">
              <a:lnSpc>
                <a:spcPts val="2200"/>
              </a:lnSpc>
              <a:spcBef>
                <a:spcPct val="20000"/>
              </a:spcBef>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gn="l" defTabSz="453491" rtl="0" eaLnBrk="1" fontAlgn="base" hangingPunct="1">
              <a:lnSpc>
                <a:spcPts val="2200"/>
              </a:lnSpc>
              <a:spcBef>
                <a:spcPct val="20000"/>
              </a:spcBef>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vl4pPr marL="1591468"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46374"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Courier New"/>
              <a:buChar char="o"/>
            </a:pPr>
            <a:r>
              <a:rPr lang="en-US"/>
              <a:t>What is it that every JS object have?</a:t>
            </a:r>
          </a:p>
          <a:p>
            <a:pPr marL="0" indent="0">
              <a:buNone/>
            </a:pPr>
            <a:br>
              <a:rPr lang="en-US" dirty="0">
                <a:ea typeface="+mn-lt"/>
                <a:cs typeface="+mn-lt"/>
              </a:rPr>
            </a:br>
            <a:endParaRPr lang="en-US"/>
          </a:p>
          <a:p>
            <a:pPr marL="342900" lvl="1" indent="0">
              <a:buFont typeface="Morningstar Symbols"/>
              <a:buNone/>
            </a:pPr>
            <a:endParaRPr lang="en-US">
              <a:ea typeface="+mn-lt"/>
              <a:cs typeface="+mn-lt"/>
            </a:endParaRPr>
          </a:p>
        </p:txBody>
      </p:sp>
      <p:sp>
        <p:nvSpPr>
          <p:cNvPr id="12" name="Text Placeholder 3">
            <a:extLst>
              <a:ext uri="{FF2B5EF4-FFF2-40B4-BE49-F238E27FC236}">
                <a16:creationId xmlns:a16="http://schemas.microsoft.com/office/drawing/2014/main" id="{1ADC13C0-50D1-4137-879C-4CA093CA4327}"/>
              </a:ext>
            </a:extLst>
          </p:cNvPr>
          <p:cNvSpPr txBox="1">
            <a:spLocks/>
          </p:cNvSpPr>
          <p:nvPr/>
        </p:nvSpPr>
        <p:spPr>
          <a:xfrm>
            <a:off x="1181897" y="3616462"/>
            <a:ext cx="4022196" cy="707415"/>
          </a:xfrm>
          <a:prstGeom prst="rect">
            <a:avLst/>
          </a:prstGeom>
        </p:spPr>
        <p:txBody>
          <a:bodyPr vert="horz" lIns="0" tIns="0" rIns="0" bIns="0" numCol="1" spcCol="612648" anchor="t"/>
          <a:lstStyle>
            <a:lvl1pPr marL="177800" indent="-177800" algn="l" defTabSz="453491" rtl="0" eaLnBrk="1" fontAlgn="base" hangingPunct="1">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gn="l" defTabSz="453491" rtl="0" eaLnBrk="1" fontAlgn="base" hangingPunct="1">
              <a:lnSpc>
                <a:spcPts val="2200"/>
              </a:lnSpc>
              <a:spcBef>
                <a:spcPct val="20000"/>
              </a:spcBef>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gn="l" defTabSz="453491" rtl="0" eaLnBrk="1" fontAlgn="base" hangingPunct="1">
              <a:lnSpc>
                <a:spcPts val="2200"/>
              </a:lnSpc>
              <a:spcBef>
                <a:spcPct val="20000"/>
              </a:spcBef>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vl4pPr marL="1591468"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46374"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a:t>==== begin ====</a:t>
            </a:r>
          </a:p>
          <a:p>
            <a:pPr marL="0" indent="0" algn="ctr">
              <a:buNone/>
            </a:pPr>
            <a:r>
              <a:rPr lang="en-US">
                <a:ea typeface="+mn-lt"/>
                <a:cs typeface="+mn-lt"/>
              </a:rPr>
              <a:t>==== end ====</a:t>
            </a:r>
          </a:p>
          <a:p>
            <a:pPr marL="0" indent="0" algn="ctr">
              <a:buNone/>
            </a:pPr>
            <a:r>
              <a:rPr lang="en-US">
                <a:ea typeface="+mn-lt"/>
                <a:cs typeface="+mn-lt"/>
              </a:rPr>
              <a:t>null</a:t>
            </a:r>
          </a:p>
          <a:p>
            <a:pPr marL="0" indent="0">
              <a:buNone/>
            </a:pPr>
            <a:br>
              <a:rPr lang="en-US" dirty="0">
                <a:ea typeface="+mn-lt"/>
                <a:cs typeface="+mn-lt"/>
              </a:rPr>
            </a:br>
            <a:endParaRPr lang="en-US"/>
          </a:p>
          <a:p>
            <a:pPr marL="342900" lvl="1" indent="0">
              <a:buFont typeface="Morningstar Symbols"/>
              <a:buNone/>
            </a:pPr>
            <a:endParaRPr lang="en-US">
              <a:ea typeface="+mn-lt"/>
              <a:cs typeface="+mn-lt"/>
            </a:endParaRPr>
          </a:p>
        </p:txBody>
      </p:sp>
      <p:sp>
        <p:nvSpPr>
          <p:cNvPr id="13" name="Arrow: Down 12">
            <a:extLst>
              <a:ext uri="{FF2B5EF4-FFF2-40B4-BE49-F238E27FC236}">
                <a16:creationId xmlns:a16="http://schemas.microsoft.com/office/drawing/2014/main" id="{6F90D3A7-8D27-499A-886A-0C72FC2A7D83}"/>
              </a:ext>
            </a:extLst>
          </p:cNvPr>
          <p:cNvSpPr/>
          <p:nvPr/>
        </p:nvSpPr>
        <p:spPr>
          <a:xfrm>
            <a:off x="2911651" y="3182498"/>
            <a:ext cx="560356" cy="423237"/>
          </a:xfrm>
          <a:prstGeom prst="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318087BE-E909-4035-A837-DB7FD74F9166}"/>
              </a:ext>
            </a:extLst>
          </p:cNvPr>
          <p:cNvSpPr/>
          <p:nvPr/>
        </p:nvSpPr>
        <p:spPr>
          <a:xfrm>
            <a:off x="6583642" y="1542249"/>
            <a:ext cx="194366" cy="385385"/>
          </a:xfrm>
          <a:prstGeom prst="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3">
            <a:extLst>
              <a:ext uri="{FF2B5EF4-FFF2-40B4-BE49-F238E27FC236}">
                <a16:creationId xmlns:a16="http://schemas.microsoft.com/office/drawing/2014/main" id="{22DEA4D7-0A66-4607-A2C8-75671426413E}"/>
              </a:ext>
            </a:extLst>
          </p:cNvPr>
          <p:cNvSpPr txBox="1">
            <a:spLocks/>
          </p:cNvSpPr>
          <p:nvPr/>
        </p:nvSpPr>
        <p:spPr>
          <a:xfrm>
            <a:off x="4677727" y="2241151"/>
            <a:ext cx="4022196" cy="707415"/>
          </a:xfrm>
          <a:prstGeom prst="rect">
            <a:avLst/>
          </a:prstGeom>
        </p:spPr>
        <p:txBody>
          <a:bodyPr vert="horz" lIns="0" tIns="0" rIns="0" bIns="0" numCol="1" spcCol="612648" anchor="t"/>
          <a:lstStyle>
            <a:lvl1pPr marL="177800" indent="-177800" algn="l" defTabSz="453491" rtl="0" eaLnBrk="1" fontAlgn="base" hangingPunct="1">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gn="l" defTabSz="453491" rtl="0" eaLnBrk="1" fontAlgn="base" hangingPunct="1">
              <a:lnSpc>
                <a:spcPts val="2200"/>
              </a:lnSpc>
              <a:spcBef>
                <a:spcPct val="20000"/>
              </a:spcBef>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gn="l" defTabSz="453491" rtl="0" eaLnBrk="1" fontAlgn="base" hangingPunct="1">
              <a:lnSpc>
                <a:spcPts val="2200"/>
              </a:lnSpc>
              <a:spcBef>
                <a:spcPct val="20000"/>
              </a:spcBef>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vl4pPr marL="1591468"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46374"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a:lstStyle>
          <a:p>
            <a:pPr lvl="1" indent="-166370" algn="ctr">
              <a:buNone/>
            </a:pPr>
            <a:r>
              <a:rPr lang="en-US"/>
              <a:t>PROTOTYPE</a:t>
            </a:r>
          </a:p>
        </p:txBody>
      </p:sp>
      <p:sp>
        <p:nvSpPr>
          <p:cNvPr id="17" name="Arrow: Right 16">
            <a:extLst>
              <a:ext uri="{FF2B5EF4-FFF2-40B4-BE49-F238E27FC236}">
                <a16:creationId xmlns:a16="http://schemas.microsoft.com/office/drawing/2014/main" id="{8A21BA8F-CC2D-41F3-B60D-453521435194}"/>
              </a:ext>
            </a:extLst>
          </p:cNvPr>
          <p:cNvSpPr/>
          <p:nvPr/>
        </p:nvSpPr>
        <p:spPr>
          <a:xfrm>
            <a:off x="4923772" y="5574366"/>
            <a:ext cx="978408" cy="358457"/>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 Placeholder 3">
            <a:extLst>
              <a:ext uri="{FF2B5EF4-FFF2-40B4-BE49-F238E27FC236}">
                <a16:creationId xmlns:a16="http://schemas.microsoft.com/office/drawing/2014/main" id="{2BAE40EA-7E6B-4ADD-A411-6328063B2529}"/>
              </a:ext>
            </a:extLst>
          </p:cNvPr>
          <p:cNvSpPr txBox="1">
            <a:spLocks/>
          </p:cNvSpPr>
          <p:nvPr/>
        </p:nvSpPr>
        <p:spPr>
          <a:xfrm>
            <a:off x="6546491" y="5636257"/>
            <a:ext cx="1182623" cy="1085942"/>
          </a:xfrm>
          <a:prstGeom prst="rect">
            <a:avLst/>
          </a:prstGeom>
        </p:spPr>
        <p:txBody>
          <a:bodyPr vert="horz" lIns="0" tIns="0" rIns="0" bIns="0" numCol="1" spcCol="612648" anchor="t"/>
          <a:lstStyle>
            <a:lvl1pPr marL="177800" indent="-177800" algn="l" defTabSz="453491" rtl="0" eaLnBrk="1" fontAlgn="base" hangingPunct="1">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gn="l" defTabSz="453491" rtl="0" eaLnBrk="1" fontAlgn="base" hangingPunct="1">
              <a:lnSpc>
                <a:spcPts val="2200"/>
              </a:lnSpc>
              <a:spcBef>
                <a:spcPct val="20000"/>
              </a:spcBef>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gn="l" defTabSz="453491" rtl="0" eaLnBrk="1" fontAlgn="base" hangingPunct="1">
              <a:lnSpc>
                <a:spcPts val="2200"/>
              </a:lnSpc>
              <a:spcBef>
                <a:spcPct val="20000"/>
              </a:spcBef>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vl4pPr marL="1591468"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46374"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a:lstStyle>
          <a:p>
            <a:pPr lvl="1" indent="-166370" algn="ctr">
              <a:buNone/>
            </a:pPr>
            <a:r>
              <a:rPr lang="en-US" sz="4000"/>
              <a:t>B</a:t>
            </a:r>
          </a:p>
        </p:txBody>
      </p:sp>
    </p:spTree>
    <p:extLst>
      <p:ext uri="{BB962C8B-B14F-4D97-AF65-F5344CB8AC3E}">
        <p14:creationId xmlns:p14="http://schemas.microsoft.com/office/powerpoint/2010/main" val="32693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heckerboard(across)">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randombar(horizontal)">
                                      <p:cBhvr>
                                        <p:cTn id="5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2" grpId="0"/>
      <p:bldP spid="13" grpId="0" animBg="1"/>
      <p:bldP spid="14" grpId="0" animBg="1"/>
      <p:bldP spid="16" grpId="0"/>
      <p:bldP spid="17"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09CAC4-12E9-4ECD-9A52-FAEF9D77315A}"/>
              </a:ext>
            </a:extLst>
          </p:cNvPr>
          <p:cNvSpPr txBox="1"/>
          <p:nvPr/>
        </p:nvSpPr>
        <p:spPr>
          <a:xfrm>
            <a:off x="2667000" y="3333750"/>
            <a:ext cx="4533900" cy="1015663"/>
          </a:xfrm>
          <a:prstGeom prst="rect">
            <a:avLst/>
          </a:prstGeom>
          <a:noFill/>
        </p:spPr>
        <p:txBody>
          <a:bodyPr wrap="square" rtlCol="0" anchor="t">
            <a:spAutoFit/>
          </a:bodyPr>
          <a:lstStyle/>
          <a:p>
            <a:pPr algn="ctr"/>
            <a:r>
              <a:rPr lang="en-US" sz="6000" b="1" dirty="0">
                <a:latin typeface="Footlight MT Light" panose="0204060206030A020304" pitchFamily="18" charset="0"/>
              </a:rPr>
              <a:t>Thank you </a:t>
            </a:r>
            <a:r>
              <a:rPr lang="en-US" sz="6000" b="1" dirty="0">
                <a:latin typeface="Footlight MT Light" panose="0204060206030A020304" pitchFamily="18" charset="0"/>
                <a:sym typeface="Wingdings" panose="05000000000000000000" pitchFamily="2" charset="2"/>
              </a:rPr>
              <a:t></a:t>
            </a:r>
            <a:endParaRPr lang="en-US" sz="6000" b="1" dirty="0">
              <a:latin typeface="Footlight MT Light" panose="0204060206030A020304" pitchFamily="18" charset="0"/>
            </a:endParaRPr>
          </a:p>
        </p:txBody>
      </p:sp>
    </p:spTree>
    <p:extLst>
      <p:ext uri="{BB962C8B-B14F-4D97-AF65-F5344CB8AC3E}">
        <p14:creationId xmlns:p14="http://schemas.microsoft.com/office/powerpoint/2010/main" val="148258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750D7C-CE9C-4BAB-8038-0FFE2278DC67}"/>
              </a:ext>
            </a:extLst>
          </p:cNvPr>
          <p:cNvSpPr>
            <a:spLocks noGrp="1"/>
          </p:cNvSpPr>
          <p:nvPr>
            <p:ph type="body" sz="quarter" idx="12"/>
          </p:nvPr>
        </p:nvSpPr>
        <p:spPr/>
        <p:txBody>
          <a:bodyPr vert="horz" lIns="0" tIns="0" rIns="0" bIns="0" anchor="t"/>
          <a:lstStyle/>
          <a:p>
            <a:r>
              <a:rPr lang="en-US"/>
              <a:t>What's Covered?</a:t>
            </a:r>
          </a:p>
        </p:txBody>
      </p:sp>
      <p:sp>
        <p:nvSpPr>
          <p:cNvPr id="3" name="Slide Number Placeholder 2">
            <a:extLst>
              <a:ext uri="{FF2B5EF4-FFF2-40B4-BE49-F238E27FC236}">
                <a16:creationId xmlns:a16="http://schemas.microsoft.com/office/drawing/2014/main" id="{66CE9681-B598-4B83-A5E6-F10EDE73A326}"/>
              </a:ext>
            </a:extLst>
          </p:cNvPr>
          <p:cNvSpPr>
            <a:spLocks noGrp="1"/>
          </p:cNvSpPr>
          <p:nvPr>
            <p:ph type="sldNum" sz="quarter" idx="18"/>
          </p:nvPr>
        </p:nvSpPr>
        <p:spPr/>
        <p:txBody>
          <a:bodyPr/>
          <a:lstStyle/>
          <a:p>
            <a:pPr>
              <a:defRPr/>
            </a:pPr>
            <a:fld id="{2C54B95D-2AD2-F440-A4A9-C3EE8473308A}" type="slidenum">
              <a:rPr lang="en-US" smtClean="0"/>
              <a:pPr>
                <a:defRPr/>
              </a:pPr>
              <a:t>2</a:t>
            </a:fld>
            <a:endParaRPr lang="en-US" dirty="0"/>
          </a:p>
        </p:txBody>
      </p:sp>
      <p:sp>
        <p:nvSpPr>
          <p:cNvPr id="4" name="Text Placeholder 3">
            <a:extLst>
              <a:ext uri="{FF2B5EF4-FFF2-40B4-BE49-F238E27FC236}">
                <a16:creationId xmlns:a16="http://schemas.microsoft.com/office/drawing/2014/main" id="{211169BB-2BBD-4FD2-8E5B-5D13D8F6D187}"/>
              </a:ext>
            </a:extLst>
          </p:cNvPr>
          <p:cNvSpPr>
            <a:spLocks noGrp="1"/>
          </p:cNvSpPr>
          <p:nvPr>
            <p:ph type="body" sz="quarter" idx="19"/>
          </p:nvPr>
        </p:nvSpPr>
        <p:spPr/>
        <p:txBody>
          <a:bodyPr vert="horz" lIns="0" tIns="0" rIns="0" bIns="0" numCol="1" spcCol="612648" anchor="t"/>
          <a:lstStyle/>
          <a:p>
            <a:r>
              <a:rPr lang="en-US" dirty="0"/>
              <a:t>Node Js architecture</a:t>
            </a:r>
          </a:p>
          <a:p>
            <a:r>
              <a:rPr lang="en-US" dirty="0"/>
              <a:t>How to create server in Node and handle web requests</a:t>
            </a:r>
          </a:p>
          <a:p>
            <a:r>
              <a:rPr lang="en-US" dirty="0"/>
              <a:t>Understanding Modules in Node</a:t>
            </a:r>
          </a:p>
          <a:p>
            <a:r>
              <a:rPr lang="en-US" dirty="0"/>
              <a:t>Prototypal Inheritance in JavaScript</a:t>
            </a:r>
          </a:p>
          <a:p>
            <a:r>
              <a:rPr lang="en-US" dirty="0"/>
              <a:t>ES6 Classes</a:t>
            </a:r>
          </a:p>
          <a:p>
            <a:r>
              <a:rPr lang="en-US" dirty="0"/>
              <a:t>Events and Events Emitter</a:t>
            </a:r>
          </a:p>
          <a:p>
            <a:r>
              <a:rPr lang="en-US" dirty="0"/>
              <a:t>Packages and how to install them</a:t>
            </a:r>
          </a:p>
          <a:p>
            <a:endParaRPr lang="en-US" dirty="0"/>
          </a:p>
        </p:txBody>
      </p:sp>
      <p:sp>
        <p:nvSpPr>
          <p:cNvPr id="5" name="Content Placeholder 4">
            <a:extLst>
              <a:ext uri="{FF2B5EF4-FFF2-40B4-BE49-F238E27FC236}">
                <a16:creationId xmlns:a16="http://schemas.microsoft.com/office/drawing/2014/main" id="{8692423D-0518-4050-B75E-A2B2E4772C53}"/>
              </a:ext>
            </a:extLst>
          </p:cNvPr>
          <p:cNvSpPr>
            <a:spLocks noGrp="1"/>
          </p:cNvSpPr>
          <p:nvPr>
            <p:ph idx="23"/>
          </p:nvPr>
        </p:nvSpPr>
        <p:spPr/>
        <p:txBody>
          <a:bodyPr/>
          <a:lstStyle/>
          <a:p>
            <a:endParaRPr lang="en-US"/>
          </a:p>
        </p:txBody>
      </p:sp>
    </p:spTree>
    <p:extLst>
      <p:ext uri="{BB962C8B-B14F-4D97-AF65-F5344CB8AC3E}">
        <p14:creationId xmlns:p14="http://schemas.microsoft.com/office/powerpoint/2010/main" val="340926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1DA488-E876-4A7B-AACB-BF551B5ECBE6}"/>
              </a:ext>
            </a:extLst>
          </p:cNvPr>
          <p:cNvSpPr>
            <a:spLocks noGrp="1"/>
          </p:cNvSpPr>
          <p:nvPr>
            <p:ph type="body" sz="quarter" idx="12"/>
          </p:nvPr>
        </p:nvSpPr>
        <p:spPr>
          <a:xfrm>
            <a:off x="970179" y="1249997"/>
            <a:ext cx="8291512" cy="414323"/>
          </a:xfrm>
        </p:spPr>
        <p:txBody>
          <a:bodyPr vert="horz" lIns="0" tIns="0" rIns="0" bIns="0" anchor="t"/>
          <a:lstStyle/>
          <a:p>
            <a:r>
              <a:rPr lang="en-US"/>
              <a:t>What is Node?</a:t>
            </a:r>
          </a:p>
        </p:txBody>
      </p:sp>
      <p:sp>
        <p:nvSpPr>
          <p:cNvPr id="3" name="Slide Number Placeholder 2">
            <a:extLst>
              <a:ext uri="{FF2B5EF4-FFF2-40B4-BE49-F238E27FC236}">
                <a16:creationId xmlns:a16="http://schemas.microsoft.com/office/drawing/2014/main" id="{6580524E-FD35-4262-8DF7-E4805A65B616}"/>
              </a:ext>
            </a:extLst>
          </p:cNvPr>
          <p:cNvSpPr>
            <a:spLocks noGrp="1"/>
          </p:cNvSpPr>
          <p:nvPr>
            <p:ph type="sldNum" sz="quarter" idx="18"/>
          </p:nvPr>
        </p:nvSpPr>
        <p:spPr/>
        <p:txBody>
          <a:bodyPr/>
          <a:lstStyle/>
          <a:p>
            <a:pPr>
              <a:defRPr/>
            </a:pPr>
            <a:fld id="{2C54B95D-2AD2-F440-A4A9-C3EE8473308A}" type="slidenum">
              <a:rPr lang="en-US" smtClean="0"/>
              <a:pPr>
                <a:defRPr/>
              </a:pPr>
              <a:t>3</a:t>
            </a:fld>
            <a:endParaRPr lang="en-US" dirty="0"/>
          </a:p>
        </p:txBody>
      </p:sp>
      <p:sp>
        <p:nvSpPr>
          <p:cNvPr id="4" name="Text Placeholder 3">
            <a:extLst>
              <a:ext uri="{FF2B5EF4-FFF2-40B4-BE49-F238E27FC236}">
                <a16:creationId xmlns:a16="http://schemas.microsoft.com/office/drawing/2014/main" id="{CA543531-C1C8-4A16-AAC2-0E18F93983FE}"/>
              </a:ext>
            </a:extLst>
          </p:cNvPr>
          <p:cNvSpPr>
            <a:spLocks noGrp="1"/>
          </p:cNvSpPr>
          <p:nvPr>
            <p:ph type="body" sz="quarter" idx="19"/>
          </p:nvPr>
        </p:nvSpPr>
        <p:spPr/>
        <p:txBody>
          <a:bodyPr vert="horz" lIns="0" tIns="0" rIns="0" bIns="0" numCol="1" spcCol="612648" anchor="t"/>
          <a:lstStyle/>
          <a:p>
            <a:r>
              <a:rPr lang="en-US"/>
              <a:t>It is a JavaScript framework.</a:t>
            </a:r>
          </a:p>
          <a:p>
            <a:r>
              <a:rPr lang="en-US"/>
              <a:t>Node.js came into existence when the original developers of JavaScript extended it from </a:t>
            </a:r>
            <a:r>
              <a:rPr lang="en-US" dirty="0"/>
              <a:t>something you could only run in the browser to something you could run on your machine as a standalone application.</a:t>
            </a:r>
          </a:p>
          <a:p>
            <a:r>
              <a:rPr lang="en-US" dirty="0"/>
              <a:t>Using Node you can do much more with JavaScript than just making websites interactive.</a:t>
            </a:r>
          </a:p>
          <a:p>
            <a:r>
              <a:rPr lang="en-US" dirty="0"/>
              <a:t>An open source server environment</a:t>
            </a:r>
          </a:p>
          <a:p>
            <a:r>
              <a:rPr lang="en-US" dirty="0"/>
              <a:t>Uses JavaScript on the server</a:t>
            </a:r>
          </a:p>
          <a:p>
            <a:r>
              <a:rPr lang="en-US" dirty="0"/>
              <a:t>Runs on various platforms (Windows, Linux, Unix, Mac OS X, etc.)</a:t>
            </a:r>
          </a:p>
          <a:p>
            <a:r>
              <a:rPr lang="en-US" dirty="0"/>
              <a:t>Node.js was created by Ryan Dahl in 2009</a:t>
            </a:r>
          </a:p>
          <a:p>
            <a:endParaRPr lang="en-US"/>
          </a:p>
        </p:txBody>
      </p:sp>
      <p:sp>
        <p:nvSpPr>
          <p:cNvPr id="5" name="Content Placeholder 4">
            <a:extLst>
              <a:ext uri="{FF2B5EF4-FFF2-40B4-BE49-F238E27FC236}">
                <a16:creationId xmlns:a16="http://schemas.microsoft.com/office/drawing/2014/main" id="{34A047F9-E0F9-4172-8A9B-89BCD4F8ED6C}"/>
              </a:ext>
            </a:extLst>
          </p:cNvPr>
          <p:cNvSpPr>
            <a:spLocks noGrp="1"/>
          </p:cNvSpPr>
          <p:nvPr>
            <p:ph idx="23"/>
          </p:nvPr>
        </p:nvSpPr>
        <p:spPr/>
        <p:txBody>
          <a:bodyPr/>
          <a:lstStyle/>
          <a:p>
            <a:r>
              <a:rPr lang="en-US" dirty="0"/>
              <a:t>Data as of 07/10/2018</a:t>
            </a:r>
          </a:p>
        </p:txBody>
      </p:sp>
    </p:spTree>
    <p:extLst>
      <p:ext uri="{BB962C8B-B14F-4D97-AF65-F5344CB8AC3E}">
        <p14:creationId xmlns:p14="http://schemas.microsoft.com/office/powerpoint/2010/main" val="46451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1DA488-E876-4A7B-AACB-BF551B5ECBE6}"/>
              </a:ext>
            </a:extLst>
          </p:cNvPr>
          <p:cNvSpPr>
            <a:spLocks noGrp="1"/>
          </p:cNvSpPr>
          <p:nvPr>
            <p:ph type="body" sz="quarter" idx="12"/>
          </p:nvPr>
        </p:nvSpPr>
        <p:spPr>
          <a:xfrm>
            <a:off x="970179" y="1249997"/>
            <a:ext cx="8291512" cy="414323"/>
          </a:xfrm>
        </p:spPr>
        <p:txBody>
          <a:bodyPr vert="horz" lIns="0" tIns="0" rIns="0" bIns="0" anchor="t"/>
          <a:lstStyle/>
          <a:p>
            <a:r>
              <a:rPr lang="en-US"/>
              <a:t>Why</a:t>
            </a:r>
            <a:r>
              <a:rPr lang="en-US" dirty="0"/>
              <a:t> Node</a:t>
            </a:r>
            <a:r>
              <a:rPr lang="en-US"/>
              <a:t>.js</a:t>
            </a:r>
            <a:r>
              <a:rPr lang="en-US" dirty="0"/>
              <a:t>?</a:t>
            </a:r>
          </a:p>
        </p:txBody>
      </p:sp>
      <p:sp>
        <p:nvSpPr>
          <p:cNvPr id="3" name="Slide Number Placeholder 2">
            <a:extLst>
              <a:ext uri="{FF2B5EF4-FFF2-40B4-BE49-F238E27FC236}">
                <a16:creationId xmlns:a16="http://schemas.microsoft.com/office/drawing/2014/main" id="{6580524E-FD35-4262-8DF7-E4805A65B616}"/>
              </a:ext>
            </a:extLst>
          </p:cNvPr>
          <p:cNvSpPr>
            <a:spLocks noGrp="1"/>
          </p:cNvSpPr>
          <p:nvPr>
            <p:ph type="sldNum" sz="quarter" idx="18"/>
          </p:nvPr>
        </p:nvSpPr>
        <p:spPr/>
        <p:txBody>
          <a:bodyPr/>
          <a:lstStyle/>
          <a:p>
            <a:pPr>
              <a:defRPr/>
            </a:pPr>
            <a:fld id="{2C54B95D-2AD2-F440-A4A9-C3EE8473308A}" type="slidenum">
              <a:rPr lang="en-US" smtClean="0"/>
              <a:pPr>
                <a:defRPr/>
              </a:pPr>
              <a:t>4</a:t>
            </a:fld>
            <a:endParaRPr lang="en-US" dirty="0"/>
          </a:p>
        </p:txBody>
      </p:sp>
      <p:sp>
        <p:nvSpPr>
          <p:cNvPr id="4" name="Text Placeholder 3">
            <a:extLst>
              <a:ext uri="{FF2B5EF4-FFF2-40B4-BE49-F238E27FC236}">
                <a16:creationId xmlns:a16="http://schemas.microsoft.com/office/drawing/2014/main" id="{CA543531-C1C8-4A16-AAC2-0E18F93983FE}"/>
              </a:ext>
            </a:extLst>
          </p:cNvPr>
          <p:cNvSpPr>
            <a:spLocks noGrp="1"/>
          </p:cNvSpPr>
          <p:nvPr>
            <p:ph type="body" sz="quarter" idx="19"/>
          </p:nvPr>
        </p:nvSpPr>
        <p:spPr>
          <a:xfrm>
            <a:off x="970179" y="1814748"/>
            <a:ext cx="8464550" cy="4593615"/>
          </a:xfrm>
        </p:spPr>
        <p:txBody>
          <a:bodyPr vert="horz" lIns="0" tIns="0" rIns="0" bIns="0" numCol="1" spcCol="612648" anchor="t"/>
          <a:lstStyle/>
          <a:p>
            <a:endParaRPr lang="en-US" dirty="0"/>
          </a:p>
          <a:p>
            <a:r>
              <a:rPr lang="en-US" dirty="0"/>
              <a:t>Node.js uses an event-driven, non-blocking I/O model that makes it lightweight and efficient. Click for </a:t>
            </a:r>
            <a:r>
              <a:rPr lang="en-US" dirty="0">
                <a:hlinkClick r:id="rId2"/>
              </a:rPr>
              <a:t>simulation</a:t>
            </a:r>
          </a:p>
          <a:p>
            <a:r>
              <a:rPr lang="en-US" dirty="0"/>
              <a:t>Using node.js we could develop a complete web app in just one programming language: JavaScript</a:t>
            </a:r>
          </a:p>
          <a:p>
            <a:r>
              <a:rPr lang="en-US" dirty="0"/>
              <a:t>Node.js’ package ecosystem, </a:t>
            </a:r>
            <a:r>
              <a:rPr lang="en-US" b="1" dirty="0" err="1"/>
              <a:t>npm</a:t>
            </a:r>
            <a:r>
              <a:rPr lang="en-US" dirty="0"/>
              <a:t>, is the largest ecosystem of open source libraries in the world.</a:t>
            </a:r>
          </a:p>
          <a:p>
            <a:r>
              <a:rPr lang="en-US" dirty="0"/>
              <a:t>Node.js is built on chromes V8 JavaScript engine.</a:t>
            </a:r>
          </a:p>
          <a:p>
            <a:r>
              <a:rPr lang="en-US" dirty="0"/>
              <a:t>V8 is open source JavaScript engine developed by Google and is written in C++, which is also used in chrome browser.</a:t>
            </a:r>
          </a:p>
          <a:p>
            <a:r>
              <a:rPr lang="en-IN" dirty="0"/>
              <a:t>Node.js is </a:t>
            </a:r>
            <a:r>
              <a:rPr lang="en-IN" i="1" dirty="0"/>
              <a:t>not</a:t>
            </a:r>
            <a:r>
              <a:rPr lang="en-IN" dirty="0"/>
              <a:t> a revolutionary new platform that will dominate the web development world. Instead, it’s a platform that fills a particular need.</a:t>
            </a:r>
          </a:p>
          <a:p>
            <a:r>
              <a:rPr lang="en-IN" dirty="0"/>
              <a:t>Node really shines is in building fast, scalable network applications, as it’s capable of handling a huge number of simultaneous connections with high throughput, which equates to high scalability.</a:t>
            </a:r>
            <a:endParaRPr lang="en-US" dirty="0"/>
          </a:p>
        </p:txBody>
      </p:sp>
      <p:sp>
        <p:nvSpPr>
          <p:cNvPr id="5" name="Content Placeholder 4">
            <a:extLst>
              <a:ext uri="{FF2B5EF4-FFF2-40B4-BE49-F238E27FC236}">
                <a16:creationId xmlns:a16="http://schemas.microsoft.com/office/drawing/2014/main" id="{34A047F9-E0F9-4172-8A9B-89BCD4F8ED6C}"/>
              </a:ext>
            </a:extLst>
          </p:cNvPr>
          <p:cNvSpPr>
            <a:spLocks noGrp="1"/>
          </p:cNvSpPr>
          <p:nvPr>
            <p:ph idx="23"/>
          </p:nvPr>
        </p:nvSpPr>
        <p:spPr/>
        <p:txBody>
          <a:bodyPr/>
          <a:lstStyle/>
          <a:p>
            <a:endParaRPr lang="en-US"/>
          </a:p>
        </p:txBody>
      </p:sp>
    </p:spTree>
    <p:extLst>
      <p:ext uri="{BB962C8B-B14F-4D97-AF65-F5344CB8AC3E}">
        <p14:creationId xmlns:p14="http://schemas.microsoft.com/office/powerpoint/2010/main" val="195359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25BE59-DEE7-4364-9FD5-7C16A23EB192}"/>
              </a:ext>
            </a:extLst>
          </p:cNvPr>
          <p:cNvSpPr>
            <a:spLocks noGrp="1"/>
          </p:cNvSpPr>
          <p:nvPr>
            <p:ph type="sldNum" sz="quarter" idx="18"/>
          </p:nvPr>
        </p:nvSpPr>
        <p:spPr/>
        <p:txBody>
          <a:bodyPr/>
          <a:lstStyle/>
          <a:p>
            <a:pPr>
              <a:defRPr/>
            </a:pPr>
            <a:fld id="{2C54B95D-2AD2-F440-A4A9-C3EE8473308A}" type="slidenum">
              <a:rPr lang="en-US" smtClean="0"/>
              <a:pPr>
                <a:defRPr/>
              </a:pPr>
              <a:t>5</a:t>
            </a:fld>
            <a:endParaRPr lang="en-US" dirty="0"/>
          </a:p>
        </p:txBody>
      </p:sp>
      <p:sp>
        <p:nvSpPr>
          <p:cNvPr id="3" name="Title 2">
            <a:extLst>
              <a:ext uri="{FF2B5EF4-FFF2-40B4-BE49-F238E27FC236}">
                <a16:creationId xmlns:a16="http://schemas.microsoft.com/office/drawing/2014/main" id="{E3F9FE50-F7A9-4EF5-8D26-0241A0729D43}"/>
              </a:ext>
            </a:extLst>
          </p:cNvPr>
          <p:cNvSpPr>
            <a:spLocks noGrp="1"/>
          </p:cNvSpPr>
          <p:nvPr>
            <p:ph type="title"/>
          </p:nvPr>
        </p:nvSpPr>
        <p:spPr>
          <a:xfrm>
            <a:off x="1138478" y="3128681"/>
            <a:ext cx="8285161" cy="1153239"/>
          </a:xfrm>
        </p:spPr>
        <p:txBody>
          <a:bodyPr vert="horz" lIns="0" tIns="0" rIns="0" bIns="0" anchor="t"/>
          <a:lstStyle/>
          <a:p>
            <a:pPr algn="ctr"/>
            <a:r>
              <a:rPr lang="en-US"/>
              <a:t>HELLO WORLD IN NODE!</a:t>
            </a:r>
          </a:p>
        </p:txBody>
      </p:sp>
    </p:spTree>
    <p:extLst>
      <p:ext uri="{BB962C8B-B14F-4D97-AF65-F5344CB8AC3E}">
        <p14:creationId xmlns:p14="http://schemas.microsoft.com/office/powerpoint/2010/main" val="110409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1DA488-E876-4A7B-AACB-BF551B5ECBE6}"/>
              </a:ext>
            </a:extLst>
          </p:cNvPr>
          <p:cNvSpPr>
            <a:spLocks noGrp="1"/>
          </p:cNvSpPr>
          <p:nvPr>
            <p:ph type="body" sz="quarter" idx="12"/>
          </p:nvPr>
        </p:nvSpPr>
        <p:spPr>
          <a:xfrm>
            <a:off x="970179" y="1249997"/>
            <a:ext cx="8291512" cy="414323"/>
          </a:xfrm>
        </p:spPr>
        <p:txBody>
          <a:bodyPr vert="horz" lIns="0" tIns="0" rIns="0" bIns="0" anchor="t"/>
          <a:lstStyle/>
          <a:p>
            <a:r>
              <a:rPr lang="en-US"/>
              <a:t>Modules</a:t>
            </a:r>
          </a:p>
        </p:txBody>
      </p:sp>
      <p:sp>
        <p:nvSpPr>
          <p:cNvPr id="3" name="Slide Number Placeholder 2">
            <a:extLst>
              <a:ext uri="{FF2B5EF4-FFF2-40B4-BE49-F238E27FC236}">
                <a16:creationId xmlns:a16="http://schemas.microsoft.com/office/drawing/2014/main" id="{6580524E-FD35-4262-8DF7-E4805A65B616}"/>
              </a:ext>
            </a:extLst>
          </p:cNvPr>
          <p:cNvSpPr>
            <a:spLocks noGrp="1"/>
          </p:cNvSpPr>
          <p:nvPr>
            <p:ph type="sldNum" sz="quarter" idx="18"/>
          </p:nvPr>
        </p:nvSpPr>
        <p:spPr/>
        <p:txBody>
          <a:bodyPr/>
          <a:lstStyle/>
          <a:p>
            <a:pPr>
              <a:defRPr/>
            </a:pPr>
            <a:fld id="{2C54B95D-2AD2-F440-A4A9-C3EE8473308A}" type="slidenum">
              <a:rPr lang="en-US" smtClean="0"/>
              <a:pPr>
                <a:defRPr/>
              </a:pPr>
              <a:t>6</a:t>
            </a:fld>
            <a:endParaRPr lang="en-US" dirty="0"/>
          </a:p>
        </p:txBody>
      </p:sp>
      <p:sp>
        <p:nvSpPr>
          <p:cNvPr id="4" name="Text Placeholder 3">
            <a:extLst>
              <a:ext uri="{FF2B5EF4-FFF2-40B4-BE49-F238E27FC236}">
                <a16:creationId xmlns:a16="http://schemas.microsoft.com/office/drawing/2014/main" id="{CA543531-C1C8-4A16-AAC2-0E18F93983FE}"/>
              </a:ext>
            </a:extLst>
          </p:cNvPr>
          <p:cNvSpPr>
            <a:spLocks noGrp="1"/>
          </p:cNvSpPr>
          <p:nvPr>
            <p:ph type="body" sz="quarter" idx="19"/>
          </p:nvPr>
        </p:nvSpPr>
        <p:spPr/>
        <p:txBody>
          <a:bodyPr vert="horz" lIns="0" tIns="0" rIns="0" bIns="0" numCol="1" spcCol="612648" anchor="t"/>
          <a:lstStyle/>
          <a:p>
            <a:r>
              <a:rPr lang="en-US"/>
              <a:t>Module in Node is nothing but a JavaScript code written in .js file.</a:t>
            </a:r>
          </a:p>
          <a:p>
            <a:r>
              <a:rPr lang="en-US"/>
              <a:t>Using Modules we can segregate code and make it modular which would eventually make it easier to maintain</a:t>
            </a:r>
          </a:p>
          <a:p>
            <a:r>
              <a:rPr lang="en-US"/>
              <a:t>To make use of code written in another file, we use 'require' keyword</a:t>
            </a:r>
          </a:p>
          <a:p>
            <a:r>
              <a:rPr lang="en-US" dirty="0"/>
              <a:t>To make a code available in other files we use 'exports' keyword</a:t>
            </a:r>
          </a:p>
        </p:txBody>
      </p:sp>
      <p:sp>
        <p:nvSpPr>
          <p:cNvPr id="5" name="Content Placeholder 4">
            <a:extLst>
              <a:ext uri="{FF2B5EF4-FFF2-40B4-BE49-F238E27FC236}">
                <a16:creationId xmlns:a16="http://schemas.microsoft.com/office/drawing/2014/main" id="{34A047F9-E0F9-4172-8A9B-89BCD4F8ED6C}"/>
              </a:ext>
            </a:extLst>
          </p:cNvPr>
          <p:cNvSpPr>
            <a:spLocks noGrp="1"/>
          </p:cNvSpPr>
          <p:nvPr>
            <p:ph idx="23"/>
          </p:nvPr>
        </p:nvSpPr>
        <p:spPr/>
        <p:txBody>
          <a:bodyPr/>
          <a:lstStyle/>
          <a:p>
            <a:endParaRPr lang="en-US"/>
          </a:p>
        </p:txBody>
      </p:sp>
    </p:spTree>
    <p:extLst>
      <p:ext uri="{BB962C8B-B14F-4D97-AF65-F5344CB8AC3E}">
        <p14:creationId xmlns:p14="http://schemas.microsoft.com/office/powerpoint/2010/main" val="386786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1DA488-E876-4A7B-AACB-BF551B5ECBE6}"/>
              </a:ext>
            </a:extLst>
          </p:cNvPr>
          <p:cNvSpPr>
            <a:spLocks noGrp="1"/>
          </p:cNvSpPr>
          <p:nvPr>
            <p:ph type="body" sz="quarter" idx="12"/>
          </p:nvPr>
        </p:nvSpPr>
        <p:spPr>
          <a:xfrm>
            <a:off x="970179" y="1249997"/>
            <a:ext cx="8291512" cy="414323"/>
          </a:xfrm>
        </p:spPr>
        <p:txBody>
          <a:bodyPr vert="horz" lIns="0" tIns="0" rIns="0" bIns="0" anchor="t"/>
          <a:lstStyle/>
          <a:p>
            <a:r>
              <a:rPr lang="en-US"/>
              <a:t>Inheritance and JS aside</a:t>
            </a:r>
          </a:p>
        </p:txBody>
      </p:sp>
      <p:sp>
        <p:nvSpPr>
          <p:cNvPr id="3" name="Slide Number Placeholder 2">
            <a:extLst>
              <a:ext uri="{FF2B5EF4-FFF2-40B4-BE49-F238E27FC236}">
                <a16:creationId xmlns:a16="http://schemas.microsoft.com/office/drawing/2014/main" id="{6580524E-FD35-4262-8DF7-E4805A65B616}"/>
              </a:ext>
            </a:extLst>
          </p:cNvPr>
          <p:cNvSpPr>
            <a:spLocks noGrp="1"/>
          </p:cNvSpPr>
          <p:nvPr>
            <p:ph type="sldNum" sz="quarter" idx="18"/>
          </p:nvPr>
        </p:nvSpPr>
        <p:spPr/>
        <p:txBody>
          <a:bodyPr/>
          <a:lstStyle/>
          <a:p>
            <a:pPr>
              <a:defRPr/>
            </a:pPr>
            <a:fld id="{2C54B95D-2AD2-F440-A4A9-C3EE8473308A}" type="slidenum">
              <a:rPr lang="en-US" smtClean="0"/>
              <a:pPr>
                <a:defRPr/>
              </a:pPr>
              <a:t>7</a:t>
            </a:fld>
            <a:endParaRPr lang="en-US" dirty="0"/>
          </a:p>
        </p:txBody>
      </p:sp>
      <p:sp>
        <p:nvSpPr>
          <p:cNvPr id="4" name="Text Placeholder 3">
            <a:extLst>
              <a:ext uri="{FF2B5EF4-FFF2-40B4-BE49-F238E27FC236}">
                <a16:creationId xmlns:a16="http://schemas.microsoft.com/office/drawing/2014/main" id="{CA543531-C1C8-4A16-AAC2-0E18F93983FE}"/>
              </a:ext>
            </a:extLst>
          </p:cNvPr>
          <p:cNvSpPr>
            <a:spLocks noGrp="1"/>
          </p:cNvSpPr>
          <p:nvPr>
            <p:ph type="body" sz="quarter" idx="19"/>
          </p:nvPr>
        </p:nvSpPr>
        <p:spPr/>
        <p:txBody>
          <a:bodyPr vert="horz" lIns="0" tIns="0" rIns="0" bIns="0" numCol="1" spcCol="612648" anchor="t"/>
          <a:lstStyle/>
          <a:p>
            <a:r>
              <a:rPr lang="en-US" dirty="0"/>
              <a:t>Function constructors: If we want to create a new instance of a type in JS, we make use of the function constructor</a:t>
            </a:r>
          </a:p>
          <a:p>
            <a:r>
              <a:rPr lang="en-US" dirty="0"/>
              <a:t>Prototype inheritance</a:t>
            </a:r>
          </a:p>
          <a:p>
            <a:r>
              <a:rPr lang="en-US" dirty="0"/>
              <a:t>Accessing object properties in JS</a:t>
            </a:r>
          </a:p>
          <a:p>
            <a:r>
              <a:rPr lang="en-US" dirty="0" err="1"/>
              <a:t>Javascript</a:t>
            </a:r>
            <a:r>
              <a:rPr lang="en-US" dirty="0"/>
              <a:t> as a first class</a:t>
            </a:r>
          </a:p>
          <a:p>
            <a:pPr marL="342900" indent="-342900">
              <a:buAutoNum type="arabicPeriod"/>
            </a:pPr>
            <a:endParaRPr lang="en-US" dirty="0"/>
          </a:p>
        </p:txBody>
      </p:sp>
      <p:sp>
        <p:nvSpPr>
          <p:cNvPr id="5" name="Content Placeholder 4">
            <a:extLst>
              <a:ext uri="{FF2B5EF4-FFF2-40B4-BE49-F238E27FC236}">
                <a16:creationId xmlns:a16="http://schemas.microsoft.com/office/drawing/2014/main" id="{34A047F9-E0F9-4172-8A9B-89BCD4F8ED6C}"/>
              </a:ext>
            </a:extLst>
          </p:cNvPr>
          <p:cNvSpPr>
            <a:spLocks noGrp="1"/>
          </p:cNvSpPr>
          <p:nvPr>
            <p:ph idx="23"/>
          </p:nvPr>
        </p:nvSpPr>
        <p:spPr/>
        <p:txBody>
          <a:bodyPr/>
          <a:lstStyle/>
          <a:p>
            <a:endParaRPr lang="en-US"/>
          </a:p>
        </p:txBody>
      </p:sp>
    </p:spTree>
    <p:extLst>
      <p:ext uri="{BB962C8B-B14F-4D97-AF65-F5344CB8AC3E}">
        <p14:creationId xmlns:p14="http://schemas.microsoft.com/office/powerpoint/2010/main" val="44992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1DA488-E876-4A7B-AACB-BF551B5ECBE6}"/>
              </a:ext>
            </a:extLst>
          </p:cNvPr>
          <p:cNvSpPr>
            <a:spLocks noGrp="1"/>
          </p:cNvSpPr>
          <p:nvPr>
            <p:ph type="body" sz="quarter" idx="12"/>
          </p:nvPr>
        </p:nvSpPr>
        <p:spPr>
          <a:xfrm>
            <a:off x="970179" y="1249997"/>
            <a:ext cx="8291512" cy="414323"/>
          </a:xfrm>
        </p:spPr>
        <p:txBody>
          <a:bodyPr vert="horz" lIns="0" tIns="0" rIns="0" bIns="0" anchor="t"/>
          <a:lstStyle/>
          <a:p>
            <a:r>
              <a:rPr lang="en-US" dirty="0"/>
              <a:t>Events &amp; Events Emitter</a:t>
            </a:r>
          </a:p>
        </p:txBody>
      </p:sp>
      <p:sp>
        <p:nvSpPr>
          <p:cNvPr id="3" name="Slide Number Placeholder 2">
            <a:extLst>
              <a:ext uri="{FF2B5EF4-FFF2-40B4-BE49-F238E27FC236}">
                <a16:creationId xmlns:a16="http://schemas.microsoft.com/office/drawing/2014/main" id="{6580524E-FD35-4262-8DF7-E4805A65B616}"/>
              </a:ext>
            </a:extLst>
          </p:cNvPr>
          <p:cNvSpPr>
            <a:spLocks noGrp="1"/>
          </p:cNvSpPr>
          <p:nvPr>
            <p:ph type="sldNum" sz="quarter" idx="18"/>
          </p:nvPr>
        </p:nvSpPr>
        <p:spPr/>
        <p:txBody>
          <a:bodyPr/>
          <a:lstStyle/>
          <a:p>
            <a:pPr>
              <a:defRPr/>
            </a:pPr>
            <a:fld id="{2C54B95D-2AD2-F440-A4A9-C3EE8473308A}" type="slidenum">
              <a:rPr lang="en-US" smtClean="0"/>
              <a:pPr>
                <a:defRPr/>
              </a:pPr>
              <a:t>8</a:t>
            </a:fld>
            <a:endParaRPr lang="en-US" dirty="0"/>
          </a:p>
        </p:txBody>
      </p:sp>
      <p:sp>
        <p:nvSpPr>
          <p:cNvPr id="4" name="Text Placeholder 3">
            <a:extLst>
              <a:ext uri="{FF2B5EF4-FFF2-40B4-BE49-F238E27FC236}">
                <a16:creationId xmlns:a16="http://schemas.microsoft.com/office/drawing/2014/main" id="{CA543531-C1C8-4A16-AAC2-0E18F93983FE}"/>
              </a:ext>
            </a:extLst>
          </p:cNvPr>
          <p:cNvSpPr>
            <a:spLocks noGrp="1"/>
          </p:cNvSpPr>
          <p:nvPr>
            <p:ph type="body" sz="quarter" idx="19"/>
          </p:nvPr>
        </p:nvSpPr>
        <p:spPr/>
        <p:txBody>
          <a:bodyPr vert="horz" lIns="0" tIns="0" rIns="0" bIns="0" numCol="1" spcCol="612648" anchor="t"/>
          <a:lstStyle/>
          <a:p>
            <a:r>
              <a:rPr lang="en-US" dirty="0"/>
              <a:t>Events: Something that has happened in our application for which we can have a response.</a:t>
            </a:r>
          </a:p>
          <a:p>
            <a:r>
              <a:rPr lang="en-US" dirty="0"/>
              <a:t>In Node.js we deal with two types of events:</a:t>
            </a:r>
          </a:p>
          <a:p>
            <a:pPr marL="685800" lvl="1" indent="-342900">
              <a:buAutoNum type="arabicPeriod"/>
            </a:pPr>
            <a:r>
              <a:rPr lang="en-US" dirty="0"/>
              <a:t>System events: Which basically comes from the C++ side from the </a:t>
            </a:r>
            <a:r>
              <a:rPr lang="en-US" dirty="0" err="1"/>
              <a:t>libuv</a:t>
            </a:r>
            <a:r>
              <a:rPr lang="en-US" dirty="0"/>
              <a:t> library (events from the OS e.g. done reading a file)</a:t>
            </a:r>
          </a:p>
          <a:p>
            <a:pPr marL="685800" lvl="1" indent="-342900">
              <a:buAutoNum type="arabicPeriod"/>
            </a:pPr>
            <a:r>
              <a:rPr lang="en-US" dirty="0"/>
              <a:t>Custom events: These are events from the JavaScript core, which are emitted using an event emitter. We can create our own events</a:t>
            </a:r>
          </a:p>
          <a:p>
            <a:r>
              <a:rPr lang="en-US" dirty="0"/>
              <a:t>Before writing our own events and event emitter, lets understand the object, functions and arrays in </a:t>
            </a:r>
            <a:r>
              <a:rPr lang="en-US" dirty="0" err="1"/>
              <a:t>javascript</a:t>
            </a:r>
            <a:endParaRPr lang="en-US" dirty="0"/>
          </a:p>
          <a:p>
            <a:pPr marL="685800" lvl="1" indent="-342900">
              <a:buAutoNum type="arabicPeriod"/>
            </a:pPr>
            <a:endParaRPr lang="en-US" dirty="0"/>
          </a:p>
          <a:p>
            <a:pPr marL="520700" lvl="1" indent="-342900">
              <a:buAutoNum type="arabicPeriod"/>
            </a:pPr>
            <a:endParaRPr lang="en-US" dirty="0"/>
          </a:p>
          <a:p>
            <a:endParaRPr lang="en-US" dirty="0"/>
          </a:p>
        </p:txBody>
      </p:sp>
      <p:sp>
        <p:nvSpPr>
          <p:cNvPr id="5" name="Content Placeholder 4">
            <a:extLst>
              <a:ext uri="{FF2B5EF4-FFF2-40B4-BE49-F238E27FC236}">
                <a16:creationId xmlns:a16="http://schemas.microsoft.com/office/drawing/2014/main" id="{34A047F9-E0F9-4172-8A9B-89BCD4F8ED6C}"/>
              </a:ext>
            </a:extLst>
          </p:cNvPr>
          <p:cNvSpPr>
            <a:spLocks noGrp="1"/>
          </p:cNvSpPr>
          <p:nvPr>
            <p:ph idx="23"/>
          </p:nvPr>
        </p:nvSpPr>
        <p:spPr/>
        <p:txBody>
          <a:bodyPr/>
          <a:lstStyle/>
          <a:p>
            <a:endParaRPr lang="en-US"/>
          </a:p>
        </p:txBody>
      </p:sp>
    </p:spTree>
    <p:extLst>
      <p:ext uri="{BB962C8B-B14F-4D97-AF65-F5344CB8AC3E}">
        <p14:creationId xmlns:p14="http://schemas.microsoft.com/office/powerpoint/2010/main" val="168936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A052EC-6E2B-49E1-81F6-34457E0A8A10}"/>
              </a:ext>
            </a:extLst>
          </p:cNvPr>
          <p:cNvSpPr>
            <a:spLocks noGrp="1"/>
          </p:cNvSpPr>
          <p:nvPr>
            <p:ph type="body" sz="quarter" idx="12"/>
          </p:nvPr>
        </p:nvSpPr>
        <p:spPr/>
        <p:txBody>
          <a:bodyPr vert="horz" lIns="0" tIns="0" rIns="0" bIns="0" anchor="t"/>
          <a:lstStyle/>
          <a:p>
            <a:r>
              <a:rPr lang="en-US"/>
              <a:t>QUIZ</a:t>
            </a:r>
          </a:p>
        </p:txBody>
      </p:sp>
      <p:sp>
        <p:nvSpPr>
          <p:cNvPr id="3" name="Slide Number Placeholder 2">
            <a:extLst>
              <a:ext uri="{FF2B5EF4-FFF2-40B4-BE49-F238E27FC236}">
                <a16:creationId xmlns:a16="http://schemas.microsoft.com/office/drawing/2014/main" id="{95ECC7D4-A026-4624-8E19-C1D79DDC24EE}"/>
              </a:ext>
            </a:extLst>
          </p:cNvPr>
          <p:cNvSpPr>
            <a:spLocks noGrp="1"/>
          </p:cNvSpPr>
          <p:nvPr>
            <p:ph type="sldNum" sz="quarter" idx="18"/>
          </p:nvPr>
        </p:nvSpPr>
        <p:spPr/>
        <p:txBody>
          <a:bodyPr/>
          <a:lstStyle/>
          <a:p>
            <a:pPr>
              <a:defRPr/>
            </a:pPr>
            <a:fld id="{2C54B95D-2AD2-F440-A4A9-C3EE8473308A}" type="slidenum">
              <a:rPr lang="en-US" smtClean="0"/>
              <a:pPr>
                <a:defRPr/>
              </a:pPr>
              <a:t>9</a:t>
            </a:fld>
            <a:endParaRPr lang="en-US" dirty="0"/>
          </a:p>
        </p:txBody>
      </p:sp>
      <p:sp>
        <p:nvSpPr>
          <p:cNvPr id="4" name="Text Placeholder 3">
            <a:extLst>
              <a:ext uri="{FF2B5EF4-FFF2-40B4-BE49-F238E27FC236}">
                <a16:creationId xmlns:a16="http://schemas.microsoft.com/office/drawing/2014/main" id="{B30134AB-16F8-4DEC-8394-670F4D2F0AF3}"/>
              </a:ext>
            </a:extLst>
          </p:cNvPr>
          <p:cNvSpPr>
            <a:spLocks noGrp="1"/>
          </p:cNvSpPr>
          <p:nvPr>
            <p:ph type="body" sz="quarter" idx="19"/>
          </p:nvPr>
        </p:nvSpPr>
        <p:spPr>
          <a:xfrm>
            <a:off x="1091642" y="1381179"/>
            <a:ext cx="3176634" cy="1918698"/>
          </a:xfrm>
        </p:spPr>
        <p:txBody>
          <a:bodyPr vert="horz" lIns="0" tIns="0" rIns="0" bIns="0" numCol="1" spcCol="612648" anchor="t"/>
          <a:lstStyle/>
          <a:p>
            <a:pPr marL="342900" indent="-342900">
              <a:buFont typeface="Courier New"/>
              <a:buChar char="o"/>
            </a:pPr>
            <a:r>
              <a:rPr lang="en-US"/>
              <a:t>console.log("First");</a:t>
            </a:r>
            <a:br>
              <a:rPr lang="en-US"/>
            </a:br>
            <a:r>
              <a:rPr lang="en-US"/>
              <a:t>setTimeout(function() {</a:t>
            </a:r>
            <a:br>
              <a:rPr lang="en-US"/>
            </a:br>
            <a:r>
              <a:rPr lang="en-US"/>
              <a:t>    console.log("Second");</a:t>
            </a:r>
            <a:br>
              <a:rPr lang="en-US"/>
            </a:br>
            <a:r>
              <a:rPr lang="en-US"/>
              <a:t>}, 0);</a:t>
            </a:r>
            <a:br>
              <a:rPr lang="en-US"/>
            </a:br>
            <a:r>
              <a:rPr lang="en-US"/>
              <a:t>console.log("Third");</a:t>
            </a:r>
          </a:p>
          <a:p>
            <a:pPr marL="0" indent="0">
              <a:buNone/>
            </a:pPr>
            <a:endParaRPr lang="en-US"/>
          </a:p>
          <a:p>
            <a:pPr marL="342900" lvl="1" indent="0">
              <a:buNone/>
            </a:pPr>
            <a:endParaRPr lang="en-US"/>
          </a:p>
        </p:txBody>
      </p:sp>
      <p:sp>
        <p:nvSpPr>
          <p:cNvPr id="9" name="Text Placeholder 3">
            <a:extLst>
              <a:ext uri="{FF2B5EF4-FFF2-40B4-BE49-F238E27FC236}">
                <a16:creationId xmlns:a16="http://schemas.microsoft.com/office/drawing/2014/main" id="{45811DED-DE58-4BF8-8A97-7601A3D31328}"/>
              </a:ext>
            </a:extLst>
          </p:cNvPr>
          <p:cNvSpPr txBox="1">
            <a:spLocks/>
          </p:cNvSpPr>
          <p:nvPr/>
        </p:nvSpPr>
        <p:spPr>
          <a:xfrm>
            <a:off x="1180940" y="3312651"/>
            <a:ext cx="5498773" cy="2915482"/>
          </a:xfrm>
          <a:prstGeom prst="rect">
            <a:avLst/>
          </a:prstGeom>
        </p:spPr>
        <p:txBody>
          <a:bodyPr vert="horz" lIns="0" tIns="0" rIns="0" bIns="0" numCol="1" spcCol="612648" anchor="t"/>
          <a:lstStyle>
            <a:lvl1pPr marL="177800" indent="-177800" algn="l" defTabSz="453491" rtl="0" eaLnBrk="1" fontAlgn="base" hangingPunct="1">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gn="l" defTabSz="453491" rtl="0" eaLnBrk="1" fontAlgn="base" hangingPunct="1">
              <a:lnSpc>
                <a:spcPts val="2200"/>
              </a:lnSpc>
              <a:spcBef>
                <a:spcPct val="20000"/>
              </a:spcBef>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gn="l" defTabSz="453491" rtl="0" eaLnBrk="1" fontAlgn="base" hangingPunct="1">
              <a:lnSpc>
                <a:spcPts val="2200"/>
              </a:lnSpc>
              <a:spcBef>
                <a:spcPct val="20000"/>
              </a:spcBef>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vl4pPr marL="1591468"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46374"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a:lstStyle>
          <a:p>
            <a:pPr marL="259080" indent="-342900"/>
            <a:endParaRPr lang="en-US"/>
          </a:p>
          <a:p>
            <a:pPr marL="342900" indent="-342900">
              <a:buAutoNum type="arabicPeriod"/>
            </a:pPr>
            <a:endParaRPr lang="en-US" dirty="0"/>
          </a:p>
          <a:p>
            <a:pPr marL="342900" indent="-342900">
              <a:buFont typeface="Courier New"/>
              <a:buChar char="o"/>
            </a:pPr>
            <a:r>
              <a:rPr lang="en-US"/>
              <a:t>Which of these would give error?</a:t>
            </a:r>
            <a:endParaRPr lang="en-US" dirty="0"/>
          </a:p>
          <a:p>
            <a:pPr marL="685800" lvl="1" indent="-342900">
              <a:buAutoNum type="arabicPeriod"/>
            </a:pPr>
            <a:r>
              <a:rPr lang="en-US"/>
              <a:t>.call(this, [firstName, lastName])</a:t>
            </a:r>
            <a:endParaRPr lang="en-US" dirty="0"/>
          </a:p>
          <a:p>
            <a:pPr marL="685800" lvl="1" indent="-342900">
              <a:buAutoNum type="arabicPeriod"/>
            </a:pPr>
            <a:r>
              <a:rPr lang="en-US"/>
              <a:t>.apply(this, [firstName, lastName])</a:t>
            </a:r>
            <a:endParaRPr lang="en-US" dirty="0"/>
          </a:p>
          <a:p>
            <a:pPr marL="685800" lvl="1" indent="-342900">
              <a:buAutoNum type="arabicPeriod"/>
            </a:pPr>
            <a:r>
              <a:rPr lang="en-US"/>
              <a:t>.call(this, firstName, lastName)</a:t>
            </a:r>
            <a:endParaRPr lang="en-US" dirty="0"/>
          </a:p>
          <a:p>
            <a:pPr marL="685800" lvl="1" indent="-342900">
              <a:buAutoNum type="arabicPeriod"/>
            </a:pPr>
            <a:r>
              <a:rPr lang="en-US"/>
              <a:t>.apply(this, firstName, lastName)</a:t>
            </a:r>
          </a:p>
        </p:txBody>
      </p:sp>
      <p:sp>
        <p:nvSpPr>
          <p:cNvPr id="11" name="Text Placeholder 3">
            <a:extLst>
              <a:ext uri="{FF2B5EF4-FFF2-40B4-BE49-F238E27FC236}">
                <a16:creationId xmlns:a16="http://schemas.microsoft.com/office/drawing/2014/main" id="{2E8FB35D-182D-45E8-9FC3-DA49A6DD4430}"/>
              </a:ext>
            </a:extLst>
          </p:cNvPr>
          <p:cNvSpPr txBox="1">
            <a:spLocks/>
          </p:cNvSpPr>
          <p:nvPr/>
        </p:nvSpPr>
        <p:spPr>
          <a:xfrm>
            <a:off x="5370888" y="1205523"/>
            <a:ext cx="3176634" cy="1918698"/>
          </a:xfrm>
          <a:prstGeom prst="rect">
            <a:avLst/>
          </a:prstGeom>
        </p:spPr>
        <p:txBody>
          <a:bodyPr vert="horz" lIns="0" tIns="0" rIns="0" bIns="0" numCol="1" spcCol="612648" anchor="t"/>
          <a:lstStyle>
            <a:lvl1pPr marL="177800" indent="-177800" algn="l" defTabSz="453491" rtl="0" eaLnBrk="1" fontAlgn="base" hangingPunct="1">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gn="l" defTabSz="453491" rtl="0" eaLnBrk="1" fontAlgn="base" hangingPunct="1">
              <a:lnSpc>
                <a:spcPts val="2200"/>
              </a:lnSpc>
              <a:spcBef>
                <a:spcPct val="20000"/>
              </a:spcBef>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gn="l" defTabSz="453491" rtl="0" eaLnBrk="1" fontAlgn="base" hangingPunct="1">
              <a:lnSpc>
                <a:spcPts val="2200"/>
              </a:lnSpc>
              <a:spcBef>
                <a:spcPct val="20000"/>
              </a:spcBef>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vl4pPr marL="1591468"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46374"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lgn="ctr">
              <a:buFont typeface="Courier New"/>
              <a:buChar char="o"/>
            </a:pPr>
            <a:endParaRPr lang="en-US" dirty="0"/>
          </a:p>
          <a:p>
            <a:pPr marL="0" indent="0" algn="ctr">
              <a:buNone/>
            </a:pPr>
            <a:r>
              <a:rPr lang="en-US"/>
              <a:t>First</a:t>
            </a:r>
          </a:p>
          <a:p>
            <a:pPr marL="0" indent="0" algn="ctr">
              <a:buNone/>
            </a:pPr>
            <a:r>
              <a:rPr lang="en-US"/>
              <a:t>Third</a:t>
            </a:r>
          </a:p>
          <a:p>
            <a:pPr marL="0" indent="0" algn="ctr">
              <a:buNone/>
            </a:pPr>
            <a:r>
              <a:rPr lang="en-US"/>
              <a:t>Second</a:t>
            </a:r>
          </a:p>
          <a:p>
            <a:pPr marL="0" indent="0" algn="ctr">
              <a:buFont typeface="Morningstar Symbols"/>
              <a:buNone/>
            </a:pPr>
            <a:endParaRPr lang="en-US" dirty="0"/>
          </a:p>
          <a:p>
            <a:pPr marL="342900" lvl="1" indent="0" algn="ctr">
              <a:buFont typeface="Morningstar Symbols"/>
              <a:buNone/>
            </a:pPr>
            <a:endParaRPr lang="en-US"/>
          </a:p>
        </p:txBody>
      </p:sp>
      <p:sp>
        <p:nvSpPr>
          <p:cNvPr id="12" name="Arrow: Right 11">
            <a:extLst>
              <a:ext uri="{FF2B5EF4-FFF2-40B4-BE49-F238E27FC236}">
                <a16:creationId xmlns:a16="http://schemas.microsoft.com/office/drawing/2014/main" id="{EA2C2631-70D3-4A4A-A9C7-B7D71625A6C0}"/>
              </a:ext>
            </a:extLst>
          </p:cNvPr>
          <p:cNvSpPr/>
          <p:nvPr/>
        </p:nvSpPr>
        <p:spPr>
          <a:xfrm>
            <a:off x="4772359" y="1650314"/>
            <a:ext cx="978408" cy="484632"/>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2196DCD8-B1C8-4568-A3AE-3B2C0BD5199A}"/>
              </a:ext>
            </a:extLst>
          </p:cNvPr>
          <p:cNvSpPr/>
          <p:nvPr/>
        </p:nvSpPr>
        <p:spPr>
          <a:xfrm>
            <a:off x="5631497" y="4666894"/>
            <a:ext cx="978408" cy="484632"/>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ontent Placeholder 18">
            <a:extLst>
              <a:ext uri="{FF2B5EF4-FFF2-40B4-BE49-F238E27FC236}">
                <a16:creationId xmlns:a16="http://schemas.microsoft.com/office/drawing/2014/main" id="{386DAB06-E76B-4072-924D-ABCFAEAFCB42}"/>
              </a:ext>
            </a:extLst>
          </p:cNvPr>
          <p:cNvSpPr>
            <a:spLocks noGrp="1"/>
          </p:cNvSpPr>
          <p:nvPr>
            <p:ph idx="23"/>
          </p:nvPr>
        </p:nvSpPr>
        <p:spPr/>
        <p:txBody>
          <a:bodyPr/>
          <a:lstStyle/>
          <a:p>
            <a:endParaRPr lang="en-US"/>
          </a:p>
        </p:txBody>
      </p:sp>
      <p:sp>
        <p:nvSpPr>
          <p:cNvPr id="21" name="Text Placeholder 3">
            <a:extLst>
              <a:ext uri="{FF2B5EF4-FFF2-40B4-BE49-F238E27FC236}">
                <a16:creationId xmlns:a16="http://schemas.microsoft.com/office/drawing/2014/main" id="{7110AC48-33CC-4015-8AC6-DBDCCB64258C}"/>
              </a:ext>
            </a:extLst>
          </p:cNvPr>
          <p:cNvSpPr txBox="1">
            <a:spLocks/>
          </p:cNvSpPr>
          <p:nvPr/>
        </p:nvSpPr>
        <p:spPr>
          <a:xfrm>
            <a:off x="7277513" y="4512306"/>
            <a:ext cx="1472890" cy="1363527"/>
          </a:xfrm>
          <a:prstGeom prst="rect">
            <a:avLst/>
          </a:prstGeom>
        </p:spPr>
        <p:txBody>
          <a:bodyPr vert="horz" lIns="0" tIns="0" rIns="0" bIns="0" numCol="1" spcCol="612648" anchor="t"/>
          <a:lstStyle>
            <a:lvl1pPr marL="177800" indent="-177800" algn="l" defTabSz="453491" rtl="0" eaLnBrk="1" fontAlgn="base" hangingPunct="1">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gn="l" defTabSz="453491" rtl="0" eaLnBrk="1" fontAlgn="base" hangingPunct="1">
              <a:lnSpc>
                <a:spcPts val="2200"/>
              </a:lnSpc>
              <a:spcBef>
                <a:spcPct val="20000"/>
              </a:spcBef>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gn="l" defTabSz="453491" rtl="0" eaLnBrk="1" fontAlgn="base" hangingPunct="1">
              <a:lnSpc>
                <a:spcPts val="2200"/>
              </a:lnSpc>
              <a:spcBef>
                <a:spcPct val="20000"/>
              </a:spcBef>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vl4pPr marL="1591468"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46374"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lgn="ctr">
              <a:buFont typeface="Courier New"/>
              <a:buChar char="o"/>
            </a:pPr>
            <a:endParaRPr lang="en-US" sz="2000" dirty="0"/>
          </a:p>
          <a:p>
            <a:pPr marL="0" indent="0" algn="ctr">
              <a:buNone/>
            </a:pPr>
            <a:r>
              <a:rPr lang="en-US" sz="6600">
                <a:solidFill>
                  <a:srgbClr val="FF0000"/>
                </a:solidFill>
              </a:rPr>
              <a:t>4</a:t>
            </a:r>
          </a:p>
          <a:p>
            <a:pPr marL="0" indent="0" algn="ctr">
              <a:buFont typeface="Morningstar Symbols"/>
              <a:buNone/>
            </a:pPr>
            <a:endParaRPr lang="en-US" sz="2000" dirty="0"/>
          </a:p>
          <a:p>
            <a:pPr marL="342900" lvl="1" indent="0" algn="ctr">
              <a:buFont typeface="Morningstar Symbols"/>
              <a:buNone/>
            </a:pPr>
            <a:endParaRPr lang="en-US" sz="2000"/>
          </a:p>
        </p:txBody>
      </p:sp>
    </p:spTree>
    <p:extLst>
      <p:ext uri="{BB962C8B-B14F-4D97-AF65-F5344CB8AC3E}">
        <p14:creationId xmlns:p14="http://schemas.microsoft.com/office/powerpoint/2010/main" val="3376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2" grpId="0" animBg="1"/>
      <p:bldP spid="15" grpId="0" animBg="1"/>
      <p:bldP spid="21" grpId="0"/>
    </p:bldLst>
  </p:timing>
</p:sld>
</file>

<file path=ppt/theme/theme1.xml><?xml version="1.0" encoding="utf-8"?>
<a:theme xmlns:a="http://schemas.openxmlformats.org/drawingml/2006/main" name="Default Theme">
  <a:themeElements>
    <a:clrScheme name="MSTAR_NEXT">
      <a:dk1>
        <a:srgbClr val="5E5E5E"/>
      </a:dk1>
      <a:lt1>
        <a:srgbClr val="FFFFFF"/>
      </a:lt1>
      <a:dk2>
        <a:srgbClr val="FF0000"/>
      </a:dk2>
      <a:lt2>
        <a:srgbClr val="9B0033"/>
      </a:lt2>
      <a:accent1>
        <a:srgbClr val="E96610"/>
      </a:accent1>
      <a:accent2>
        <a:srgbClr val="F1AD02"/>
      </a:accent2>
      <a:accent3>
        <a:srgbClr val="9FAA00"/>
      </a:accent3>
      <a:accent4>
        <a:srgbClr val="006065"/>
      </a:accent4>
      <a:accent5>
        <a:srgbClr val="728FB2"/>
      </a:accent5>
      <a:accent6>
        <a:srgbClr val="4E6688"/>
      </a:accent6>
      <a:hlink>
        <a:srgbClr val="4D4D4D"/>
      </a:hlink>
      <a:folHlink>
        <a:srgbClr val="B2B2B2"/>
      </a:folHlink>
    </a:clrScheme>
    <a:fontScheme name="MSTAR_NEXTFONT_TEST">
      <a:majorFont>
        <a:latin typeface="UniversNext for MORNPC Cn"/>
        <a:ea typeface=""/>
        <a:cs typeface=""/>
      </a:majorFont>
      <a:minorFont>
        <a:latin typeface="UniversNext for MORNPC C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1724</TotalTime>
  <Words>489</Words>
  <Application>Microsoft Office PowerPoint</Application>
  <PresentationFormat>Custom</PresentationFormat>
  <Paragraphs>85</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ＭＳ Ｐゴシック</vt:lpstr>
      <vt:lpstr>ＭＳ Ｐゴシック</vt:lpstr>
      <vt:lpstr>Arial</vt:lpstr>
      <vt:lpstr>Courier New</vt:lpstr>
      <vt:lpstr>Footlight MT Light</vt:lpstr>
      <vt:lpstr>Lucida Grande</vt:lpstr>
      <vt:lpstr>Morningstar 1 Bold</vt:lpstr>
      <vt:lpstr>Morningstar 1 Light</vt:lpstr>
      <vt:lpstr>Morningstar Symbols</vt:lpstr>
      <vt:lpstr>UniversNext for MORNPC Cn</vt:lpstr>
      <vt:lpstr>Wingdings</vt:lpstr>
      <vt:lpstr>Default Theme</vt:lpstr>
      <vt:lpstr> Introduction to Node.js -Vipul Bhandare </vt:lpstr>
      <vt:lpstr>PowerPoint Presentation</vt:lpstr>
      <vt:lpstr>PowerPoint Presentation</vt:lpstr>
      <vt:lpstr>PowerPoint Presentation</vt:lpstr>
      <vt:lpstr>HELLO WORLD IN NODE!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Morningstar Campus to Corporate Plan</dc:title>
  <dc:creator>Chaitra Hegde</dc:creator>
  <cp:lastModifiedBy>Vipul Bhandare</cp:lastModifiedBy>
  <cp:revision>921</cp:revision>
  <dcterms:created xsi:type="dcterms:W3CDTF">2017-09-21T05:20:48Z</dcterms:created>
  <dcterms:modified xsi:type="dcterms:W3CDTF">2018-10-12T10:26:29Z</dcterms:modified>
</cp:coreProperties>
</file>