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4FBF97-5085-4C89-9697-CD8166A42E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C9FB9D-BE92-4DC2-9B5D-8A6BB9B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23EF-3FC9-4616-A745-DE600989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83294"/>
          </a:xfrm>
        </p:spPr>
        <p:txBody>
          <a:bodyPr/>
          <a:lstStyle/>
          <a:p>
            <a:r>
              <a:rPr lang="en-US" dirty="0"/>
              <a:t>Population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AE6E6-2AB3-4E2A-80D4-EEF6BDFE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372" y="4803354"/>
            <a:ext cx="8464627" cy="454446"/>
          </a:xfrm>
        </p:spPr>
        <p:txBody>
          <a:bodyPr>
            <a:normAutofit/>
          </a:bodyPr>
          <a:lstStyle/>
          <a:p>
            <a:r>
              <a:rPr lang="en-US" dirty="0"/>
              <a:t>										Bhanu Sudheer </a:t>
            </a:r>
            <a:r>
              <a:rPr lang="en-US" dirty="0" err="1"/>
              <a:t>Vallurupalli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3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670C-69B4-4CC2-9703-77B7EBC9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States with highest population in 2019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EACC44-A5FA-4E4A-8031-62F38B41E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19494"/>
              </p:ext>
            </p:extLst>
          </p:nvPr>
        </p:nvGraphicFramePr>
        <p:xfrm>
          <a:off x="345195" y="2159308"/>
          <a:ext cx="11354718" cy="37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59">
                  <a:extLst>
                    <a:ext uri="{9D8B030D-6E8A-4147-A177-3AD203B41FA5}">
                      <a16:colId xmlns:a16="http://schemas.microsoft.com/office/drawing/2014/main" val="2764974713"/>
                    </a:ext>
                  </a:extLst>
                </a:gridCol>
                <a:gridCol w="1630496">
                  <a:extLst>
                    <a:ext uri="{9D8B030D-6E8A-4147-A177-3AD203B41FA5}">
                      <a16:colId xmlns:a16="http://schemas.microsoft.com/office/drawing/2014/main" val="754224662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171999596"/>
                    </a:ext>
                  </a:extLst>
                </a:gridCol>
                <a:gridCol w="3855904">
                  <a:extLst>
                    <a:ext uri="{9D8B030D-6E8A-4147-A177-3AD203B41FA5}">
                      <a16:colId xmlns:a16="http://schemas.microsoft.com/office/drawing/2014/main" val="152886173"/>
                    </a:ext>
                  </a:extLst>
                </a:gridCol>
                <a:gridCol w="3466641">
                  <a:extLst>
                    <a:ext uri="{9D8B030D-6E8A-4147-A177-3AD203B41FA5}">
                      <a16:colId xmlns:a16="http://schemas.microsoft.com/office/drawing/2014/main" val="3596002292"/>
                    </a:ext>
                  </a:extLst>
                </a:gridCol>
              </a:tblGrid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Factors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Delta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Percentage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713474"/>
                  </a:ext>
                </a:extLst>
              </a:tr>
              <a:tr h="507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39283497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3 587 22343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0,407739,762283,995025,1323666,1489579,1624316,1686842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0.00%,1.08%,2.02%,2.64%,3.51%,3.96%,4.31%,4.48%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43514"/>
                  </a:ext>
                </a:extLst>
              </a:tr>
              <a:tr h="507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28260856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2 11 103 12637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0,452660,899241,1317062,1780239,2245822,2621483,2996069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0.00%,1.77%,3.51%,5.14%,6.94%,8.76%,10.22%,11.69%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186764"/>
                  </a:ext>
                </a:extLst>
              </a:tr>
              <a:tr h="507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20901636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2 2 3 3 3 196453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0,270636,554616,843295,1187291,1506983,1810480,2125768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0.00%,1.42%,2.91%,4.42%,6.22%,7.89%,9.48%,11.13%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790740"/>
                  </a:ext>
                </a:extLst>
              </a:tr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19572319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163 119723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0,107277,186121,210404,311175,131400,85266,27796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0.00%,0.55%,0.96%,1.08%,1.60%,0.67%,0.44%,0.14%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612209"/>
                  </a:ext>
                </a:extLst>
              </a:tr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12791530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5 19 134683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0,27348,48178,52596,59124,59800,60149,63504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0.00%,0.21%,0.38%,0.41%,0.46%,0.47%,0.47%,0.50%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099220"/>
                  </a:ext>
                </a:extLst>
              </a:tr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2 2 349 9109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0,20193,25207,3130,5972,-27057,-77923,-132390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0.00%,0.16%,0.20%,0.02%,0.05%,-0.21%,-0.61%,-1.03%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653694"/>
                  </a:ext>
                </a:extLst>
              </a:tr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11655397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5 5 179 2609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0,10790,26387,37351,60166,92289,105807,125685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0.00%,0.09%,0.23%,0.32%,0.52%,0.80%,0.92%,1.09%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410826"/>
                  </a:ext>
                </a:extLst>
              </a:tr>
              <a:tr h="367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10403847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47 223757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0,97339,196276,288903,391218,487067,593430,706162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0.00%,0.99%,2.00%,2.94%,3.99%,4.96%,6.05%,7.20%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62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BD86-1EB8-425B-BE83-C3176FE7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3DD7-C1D8-441B-ACDD-433E1AA2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ranks first in highest population and Wyoming  stands last in the total population according to 2019 reports.</a:t>
            </a:r>
          </a:p>
          <a:p>
            <a:r>
              <a:rPr lang="en-US" dirty="0"/>
              <a:t>Texas and Florida stands next in line to California </a:t>
            </a:r>
          </a:p>
          <a:p>
            <a:r>
              <a:rPr lang="en-US" dirty="0"/>
              <a:t>Puerto Rico  is declining its population year by year and has -11.6% Population Percentage.</a:t>
            </a:r>
          </a:p>
          <a:p>
            <a:r>
              <a:rPr lang="en-US" dirty="0"/>
              <a:t>West Virginia  and Illinois are next in line to Puerto Rico.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8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277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Population Data</vt:lpstr>
      <vt:lpstr>Top States with highest population in 2019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Data</dc:title>
  <dc:creator>DANDAMUDI Mounika</dc:creator>
  <cp:lastModifiedBy>DANDAMUDI Mounika</cp:lastModifiedBy>
  <cp:revision>5</cp:revision>
  <dcterms:created xsi:type="dcterms:W3CDTF">2023-04-14T15:44:33Z</dcterms:created>
  <dcterms:modified xsi:type="dcterms:W3CDTF">2023-04-14T16:37:24Z</dcterms:modified>
</cp:coreProperties>
</file>