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jpeg" ContentType="image/jpeg"/>
  <Override PartName="/ppt/media/image2.wmf" ContentType="image/x-wmf"/>
  <Override PartName="/ppt/media/image1.png" ContentType="image/png"/>
  <Override PartName="/ppt/media/image4.png" ContentType="image/png"/>
  <Override PartName="/ppt/media/image6.wmf" ContentType="image/x-wmf"/>
  <Override PartName="/ppt/media/image5.png" ContentType="image/png"/>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8" name="PlaceHolder 2"/>
          <p:cNvSpPr>
            <a:spLocks noGrp="1"/>
          </p:cNvSpPr>
          <p:nvPr>
            <p:ph type="body"/>
          </p:nvPr>
        </p:nvSpPr>
        <p:spPr>
          <a:xfrm>
            <a:off x="677160" y="44704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3"/>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4" name="PlaceHolder 5"/>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6" name="PlaceHolder 2"/>
          <p:cNvSpPr>
            <a:spLocks noGrp="1"/>
          </p:cNvSpPr>
          <p:nvPr>
            <p:ph type="body"/>
          </p:nvPr>
        </p:nvSpPr>
        <p:spPr>
          <a:xfrm>
            <a:off x="67716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3"/>
          <p:cNvSpPr>
            <a:spLocks noGrp="1"/>
          </p:cNvSpPr>
          <p:nvPr>
            <p:ph type="body"/>
          </p:nvPr>
        </p:nvSpPr>
        <p:spPr>
          <a:xfrm>
            <a:off x="358344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8" name="PlaceHolder 4"/>
          <p:cNvSpPr>
            <a:spLocks noGrp="1"/>
          </p:cNvSpPr>
          <p:nvPr>
            <p:ph type="body"/>
          </p:nvPr>
        </p:nvSpPr>
        <p:spPr>
          <a:xfrm>
            <a:off x="649008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9" name="PlaceHolder 5"/>
          <p:cNvSpPr>
            <a:spLocks noGrp="1"/>
          </p:cNvSpPr>
          <p:nvPr>
            <p:ph type="body"/>
          </p:nvPr>
        </p:nvSpPr>
        <p:spPr>
          <a:xfrm>
            <a:off x="67716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6"/>
          <p:cNvSpPr>
            <a:spLocks noGrp="1"/>
          </p:cNvSpPr>
          <p:nvPr>
            <p:ph type="body"/>
          </p:nvPr>
        </p:nvSpPr>
        <p:spPr>
          <a:xfrm>
            <a:off x="358344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1" name="PlaceHolder 7"/>
          <p:cNvSpPr>
            <a:spLocks noGrp="1"/>
          </p:cNvSpPr>
          <p:nvPr>
            <p:ph type="body"/>
          </p:nvPr>
        </p:nvSpPr>
        <p:spPr>
          <a:xfrm>
            <a:off x="649008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4470480"/>
            <a:ext cx="8596440" cy="1570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4470480"/>
            <a:ext cx="859644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1639440"/>
            <a:ext cx="8596440" cy="13716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7" name="PlaceHolder 2"/>
          <p:cNvSpPr>
            <a:spLocks noGrp="1"/>
          </p:cNvSpPr>
          <p:nvPr>
            <p:ph type="subTitle"/>
          </p:nvPr>
        </p:nvSpPr>
        <p:spPr>
          <a:xfrm>
            <a:off x="677160" y="4470480"/>
            <a:ext cx="8596440" cy="1570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44704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32" name="PlaceHolder 2"/>
          <p:cNvSpPr>
            <a:spLocks noGrp="1"/>
          </p:cNvSpPr>
          <p:nvPr>
            <p:ph type="subTitle"/>
          </p:nvPr>
        </p:nvSpPr>
        <p:spPr>
          <a:xfrm>
            <a:off x="677160" y="4470480"/>
            <a:ext cx="8596440" cy="1570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34" name="PlaceHolder 2"/>
          <p:cNvSpPr>
            <a:spLocks noGrp="1"/>
          </p:cNvSpPr>
          <p:nvPr>
            <p:ph type="body"/>
          </p:nvPr>
        </p:nvSpPr>
        <p:spPr>
          <a:xfrm>
            <a:off x="677160" y="4470480"/>
            <a:ext cx="859644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36"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37"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9" name="PlaceHolder 2"/>
          <p:cNvSpPr>
            <a:spLocks noGrp="1"/>
          </p:cNvSpPr>
          <p:nvPr>
            <p:ph type="body"/>
          </p:nvPr>
        </p:nvSpPr>
        <p:spPr>
          <a:xfrm>
            <a:off x="677160" y="4470480"/>
            <a:ext cx="859644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1639440"/>
            <a:ext cx="8596440" cy="13716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41"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2"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3"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45"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6"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7" name="PlaceHolder 4"/>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49"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0"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1" name="PlaceHolder 4"/>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53" name="PlaceHolder 2"/>
          <p:cNvSpPr>
            <a:spLocks noGrp="1"/>
          </p:cNvSpPr>
          <p:nvPr>
            <p:ph type="body"/>
          </p:nvPr>
        </p:nvSpPr>
        <p:spPr>
          <a:xfrm>
            <a:off x="677160" y="44704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4" name="PlaceHolder 3"/>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56"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7"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8"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9" name="PlaceHolder 5"/>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61" name="PlaceHolder 2"/>
          <p:cNvSpPr>
            <a:spLocks noGrp="1"/>
          </p:cNvSpPr>
          <p:nvPr>
            <p:ph type="body"/>
          </p:nvPr>
        </p:nvSpPr>
        <p:spPr>
          <a:xfrm>
            <a:off x="67716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2" name="PlaceHolder 3"/>
          <p:cNvSpPr>
            <a:spLocks noGrp="1"/>
          </p:cNvSpPr>
          <p:nvPr>
            <p:ph type="body"/>
          </p:nvPr>
        </p:nvSpPr>
        <p:spPr>
          <a:xfrm>
            <a:off x="358344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3" name="PlaceHolder 4"/>
          <p:cNvSpPr>
            <a:spLocks noGrp="1"/>
          </p:cNvSpPr>
          <p:nvPr>
            <p:ph type="body"/>
          </p:nvPr>
        </p:nvSpPr>
        <p:spPr>
          <a:xfrm>
            <a:off x="649008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4" name="PlaceHolder 5"/>
          <p:cNvSpPr>
            <a:spLocks noGrp="1"/>
          </p:cNvSpPr>
          <p:nvPr>
            <p:ph type="body"/>
          </p:nvPr>
        </p:nvSpPr>
        <p:spPr>
          <a:xfrm>
            <a:off x="67716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5" name="PlaceHolder 6"/>
          <p:cNvSpPr>
            <a:spLocks noGrp="1"/>
          </p:cNvSpPr>
          <p:nvPr>
            <p:ph type="body"/>
          </p:nvPr>
        </p:nvSpPr>
        <p:spPr>
          <a:xfrm>
            <a:off x="358344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6" name="PlaceHolder 7"/>
          <p:cNvSpPr>
            <a:spLocks noGrp="1"/>
          </p:cNvSpPr>
          <p:nvPr>
            <p:ph type="body"/>
          </p:nvPr>
        </p:nvSpPr>
        <p:spPr>
          <a:xfrm>
            <a:off x="649008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84" name="PlaceHolder 2"/>
          <p:cNvSpPr>
            <a:spLocks noGrp="1"/>
          </p:cNvSpPr>
          <p:nvPr>
            <p:ph type="subTitle"/>
          </p:nvPr>
        </p:nvSpPr>
        <p:spPr>
          <a:xfrm>
            <a:off x="677160" y="4470480"/>
            <a:ext cx="8596440" cy="1570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86" name="PlaceHolder 2"/>
          <p:cNvSpPr>
            <a:spLocks noGrp="1"/>
          </p:cNvSpPr>
          <p:nvPr>
            <p:ph type="body"/>
          </p:nvPr>
        </p:nvSpPr>
        <p:spPr>
          <a:xfrm>
            <a:off x="677160" y="4470480"/>
            <a:ext cx="859644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1"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2"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88"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89"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1639440"/>
            <a:ext cx="8596440" cy="13716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93"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4"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5"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97"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8"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9" name="PlaceHolder 4"/>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01"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2"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3" name="PlaceHolder 4"/>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05" name="PlaceHolder 2"/>
          <p:cNvSpPr>
            <a:spLocks noGrp="1"/>
          </p:cNvSpPr>
          <p:nvPr>
            <p:ph type="body"/>
          </p:nvPr>
        </p:nvSpPr>
        <p:spPr>
          <a:xfrm>
            <a:off x="677160" y="44704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6" name="PlaceHolder 3"/>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08"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9"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0"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1" name="PlaceHolder 5"/>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13" name="PlaceHolder 2"/>
          <p:cNvSpPr>
            <a:spLocks noGrp="1"/>
          </p:cNvSpPr>
          <p:nvPr>
            <p:ph type="body"/>
          </p:nvPr>
        </p:nvSpPr>
        <p:spPr>
          <a:xfrm>
            <a:off x="67716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4" name="PlaceHolder 3"/>
          <p:cNvSpPr>
            <a:spLocks noGrp="1"/>
          </p:cNvSpPr>
          <p:nvPr>
            <p:ph type="body"/>
          </p:nvPr>
        </p:nvSpPr>
        <p:spPr>
          <a:xfrm>
            <a:off x="358344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5" name="PlaceHolder 4"/>
          <p:cNvSpPr>
            <a:spLocks noGrp="1"/>
          </p:cNvSpPr>
          <p:nvPr>
            <p:ph type="body"/>
          </p:nvPr>
        </p:nvSpPr>
        <p:spPr>
          <a:xfrm>
            <a:off x="649008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6" name="PlaceHolder 5"/>
          <p:cNvSpPr>
            <a:spLocks noGrp="1"/>
          </p:cNvSpPr>
          <p:nvPr>
            <p:ph type="body"/>
          </p:nvPr>
        </p:nvSpPr>
        <p:spPr>
          <a:xfrm>
            <a:off x="67716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7" name="PlaceHolder 6"/>
          <p:cNvSpPr>
            <a:spLocks noGrp="1"/>
          </p:cNvSpPr>
          <p:nvPr>
            <p:ph type="body"/>
          </p:nvPr>
        </p:nvSpPr>
        <p:spPr>
          <a:xfrm>
            <a:off x="358344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8" name="PlaceHolder 7"/>
          <p:cNvSpPr>
            <a:spLocks noGrp="1"/>
          </p:cNvSpPr>
          <p:nvPr>
            <p:ph type="body"/>
          </p:nvPr>
        </p:nvSpPr>
        <p:spPr>
          <a:xfrm>
            <a:off x="649008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36" name="PlaceHolder 2"/>
          <p:cNvSpPr>
            <a:spLocks noGrp="1"/>
          </p:cNvSpPr>
          <p:nvPr>
            <p:ph type="subTitle"/>
          </p:nvPr>
        </p:nvSpPr>
        <p:spPr>
          <a:xfrm>
            <a:off x="677160" y="4470480"/>
            <a:ext cx="8596440" cy="15706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38" name="PlaceHolder 2"/>
          <p:cNvSpPr>
            <a:spLocks noGrp="1"/>
          </p:cNvSpPr>
          <p:nvPr>
            <p:ph type="body"/>
          </p:nvPr>
        </p:nvSpPr>
        <p:spPr>
          <a:xfrm>
            <a:off x="677160" y="4470480"/>
            <a:ext cx="859644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40"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41"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1639440"/>
            <a:ext cx="8596440" cy="13716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45"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46"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47"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49"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50"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51" name="PlaceHolder 4"/>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53"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54"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55" name="PlaceHolder 4"/>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57" name="PlaceHolder 2"/>
          <p:cNvSpPr>
            <a:spLocks noGrp="1"/>
          </p:cNvSpPr>
          <p:nvPr>
            <p:ph type="body"/>
          </p:nvPr>
        </p:nvSpPr>
        <p:spPr>
          <a:xfrm>
            <a:off x="677160" y="44704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58" name="PlaceHolder 3"/>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60"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1"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2"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3" name="PlaceHolder 5"/>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77160" y="1639440"/>
            <a:ext cx="8596440" cy="13716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65" name="PlaceHolder 2"/>
          <p:cNvSpPr>
            <a:spLocks noGrp="1"/>
          </p:cNvSpPr>
          <p:nvPr>
            <p:ph type="body"/>
          </p:nvPr>
        </p:nvSpPr>
        <p:spPr>
          <a:xfrm>
            <a:off x="67716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6" name="PlaceHolder 3"/>
          <p:cNvSpPr>
            <a:spLocks noGrp="1"/>
          </p:cNvSpPr>
          <p:nvPr>
            <p:ph type="body"/>
          </p:nvPr>
        </p:nvSpPr>
        <p:spPr>
          <a:xfrm>
            <a:off x="358344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7" name="PlaceHolder 4"/>
          <p:cNvSpPr>
            <a:spLocks noGrp="1"/>
          </p:cNvSpPr>
          <p:nvPr>
            <p:ph type="body"/>
          </p:nvPr>
        </p:nvSpPr>
        <p:spPr>
          <a:xfrm>
            <a:off x="6490080" y="44704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8" name="PlaceHolder 5"/>
          <p:cNvSpPr>
            <a:spLocks noGrp="1"/>
          </p:cNvSpPr>
          <p:nvPr>
            <p:ph type="body"/>
          </p:nvPr>
        </p:nvSpPr>
        <p:spPr>
          <a:xfrm>
            <a:off x="67716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69" name="PlaceHolder 6"/>
          <p:cNvSpPr>
            <a:spLocks noGrp="1"/>
          </p:cNvSpPr>
          <p:nvPr>
            <p:ph type="body"/>
          </p:nvPr>
        </p:nvSpPr>
        <p:spPr>
          <a:xfrm>
            <a:off x="358344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70" name="PlaceHolder 7"/>
          <p:cNvSpPr>
            <a:spLocks noGrp="1"/>
          </p:cNvSpPr>
          <p:nvPr>
            <p:ph type="body"/>
          </p:nvPr>
        </p:nvSpPr>
        <p:spPr>
          <a:xfrm>
            <a:off x="6490080" y="5291280"/>
            <a:ext cx="276768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6"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7" name="PlaceHolder 3"/>
          <p:cNvSpPr>
            <a:spLocks noGrp="1"/>
          </p:cNvSpPr>
          <p:nvPr>
            <p:ph type="body"/>
          </p:nvPr>
        </p:nvSpPr>
        <p:spPr>
          <a:xfrm>
            <a:off x="508212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8" name="PlaceHolder 4"/>
          <p:cNvSpPr>
            <a:spLocks noGrp="1"/>
          </p:cNvSpPr>
          <p:nvPr>
            <p:ph type="body"/>
          </p:nvPr>
        </p:nvSpPr>
        <p:spPr>
          <a:xfrm>
            <a:off x="67716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4470480"/>
            <a:ext cx="4194720" cy="15706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1"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2" name="PlaceHolder 4"/>
          <p:cNvSpPr>
            <a:spLocks noGrp="1"/>
          </p:cNvSpPr>
          <p:nvPr>
            <p:ph type="body"/>
          </p:nvPr>
        </p:nvSpPr>
        <p:spPr>
          <a:xfrm>
            <a:off x="5082120" y="52912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6440" cy="34030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4" name="PlaceHolder 2"/>
          <p:cNvSpPr>
            <a:spLocks noGrp="1"/>
          </p:cNvSpPr>
          <p:nvPr>
            <p:ph type="body"/>
          </p:nvPr>
        </p:nvSpPr>
        <p:spPr>
          <a:xfrm>
            <a:off x="67716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5" name="PlaceHolder 3"/>
          <p:cNvSpPr>
            <a:spLocks noGrp="1"/>
          </p:cNvSpPr>
          <p:nvPr>
            <p:ph type="body"/>
          </p:nvPr>
        </p:nvSpPr>
        <p:spPr>
          <a:xfrm>
            <a:off x="5082120" y="4470480"/>
            <a:ext cx="4194720" cy="7491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6" name="PlaceHolder 4"/>
          <p:cNvSpPr>
            <a:spLocks noGrp="1"/>
          </p:cNvSpPr>
          <p:nvPr>
            <p:ph type="body"/>
          </p:nvPr>
        </p:nvSpPr>
        <p:spPr>
          <a:xfrm>
            <a:off x="677160" y="5291280"/>
            <a:ext cx="8596440" cy="7491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dt"/>
          </p:nvPr>
        </p:nvSpPr>
        <p:spPr>
          <a:xfrm>
            <a:off x="7205040" y="6041520"/>
            <a:ext cx="911520" cy="364680"/>
          </a:xfrm>
          <a:prstGeom prst="rect">
            <a:avLst/>
          </a:prstGeom>
        </p:spPr>
        <p:txBody>
          <a:bodyPr anchor="ctr">
            <a:noAutofit/>
          </a:bodyPr>
          <a:p>
            <a:pPr algn="r">
              <a:lnSpc>
                <a:spcPct val="100000"/>
              </a:lnSpc>
            </a:pPr>
            <a:fld id="{E98C1E13-4749-463F-94CD-AF3FFF7F70BA}" type="datetime">
              <a:rPr b="0" lang="en-IN" sz="900" spc="-1" strike="noStrike">
                <a:solidFill>
                  <a:srgbClr val="8b8b8b"/>
                </a:solidFill>
                <a:latin typeface="Trebuchet MS"/>
              </a:rPr>
              <a:t>11/11/19</a:t>
            </a:fld>
            <a:endParaRPr b="0" lang="en-IN" sz="900" spc="-1" strike="noStrike">
              <a:latin typeface="Times New Roman"/>
            </a:endParaRPr>
          </a:p>
        </p:txBody>
      </p:sp>
      <p:sp>
        <p:nvSpPr>
          <p:cNvPr id="12" name="PlaceHolder 13"/>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13" name="PlaceHolder 14"/>
          <p:cNvSpPr>
            <a:spLocks noGrp="1"/>
          </p:cNvSpPr>
          <p:nvPr>
            <p:ph type="sldNum"/>
          </p:nvPr>
        </p:nvSpPr>
        <p:spPr>
          <a:xfrm>
            <a:off x="8590680" y="6041520"/>
            <a:ext cx="682920" cy="364680"/>
          </a:xfrm>
          <a:prstGeom prst="rect">
            <a:avLst/>
          </a:prstGeom>
        </p:spPr>
        <p:txBody>
          <a:bodyPr anchor="ctr">
            <a:noAutofit/>
          </a:bodyPr>
          <a:p>
            <a:pPr algn="r">
              <a:lnSpc>
                <a:spcPct val="100000"/>
              </a:lnSpc>
            </a:pPr>
            <a:fld id="{DE4BD3AD-CAF8-40B3-A6C1-E0A5FCF1D21A}" type="slidenum">
              <a:rPr b="0" lang="en-IN" sz="900" spc="-1" strike="noStrike">
                <a:solidFill>
                  <a:srgbClr val="92278f"/>
                </a:solidFill>
                <a:latin typeface="Trebuchet MS"/>
              </a:rPr>
              <a:t>12</a:t>
            </a:fld>
            <a:endParaRPr b="0" lang="en-IN" sz="900" spc="-1" strike="noStrike">
              <a:latin typeface="Times New Roman"/>
            </a:endParaRPr>
          </a:p>
        </p:txBody>
      </p:sp>
      <p:sp>
        <p:nvSpPr>
          <p:cNvPr id="14" name="PlaceHolder 1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Trebuchet MS"/>
              </a:rPr>
              <a:t>Click to edit the title text format</a:t>
            </a:r>
            <a:endParaRPr b="0" lang="en-US" sz="1800" spc="-1" strike="noStrike">
              <a:solidFill>
                <a:srgbClr val="000000"/>
              </a:solidFill>
              <a:latin typeface="Trebuchet MS"/>
            </a:endParaRPr>
          </a:p>
        </p:txBody>
      </p:sp>
      <p:sp>
        <p:nvSpPr>
          <p:cNvPr id="15"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2" name="Group 1"/>
          <p:cNvGrpSpPr/>
          <p:nvPr/>
        </p:nvGrpSpPr>
        <p:grpSpPr>
          <a:xfrm>
            <a:off x="0" y="-8640"/>
            <a:ext cx="12191760" cy="6866640"/>
            <a:chOff x="0" y="-8640"/>
            <a:chExt cx="12191760" cy="6866640"/>
          </a:xfrm>
        </p:grpSpPr>
        <p:sp>
          <p:nvSpPr>
            <p:cNvPr id="53"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4"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55"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63" name="Group 12"/>
          <p:cNvGrpSpPr/>
          <p:nvPr/>
        </p:nvGrpSpPr>
        <p:grpSpPr>
          <a:xfrm>
            <a:off x="360" y="-8640"/>
            <a:ext cx="12191400" cy="6866640"/>
            <a:chOff x="360" y="-8640"/>
            <a:chExt cx="12191400" cy="6866640"/>
          </a:xfrm>
        </p:grpSpPr>
        <p:sp>
          <p:nvSpPr>
            <p:cNvPr id="64"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2278f"/>
                </a:solidFill>
                <a:latin typeface="Trebuchet MS"/>
              </a:rPr>
              <a:t>Click to edit Master title style</a:t>
            </a:r>
            <a:endParaRPr b="0" lang="en-US" sz="5400" spc="-1" strike="noStrike">
              <a:solidFill>
                <a:srgbClr val="000000"/>
              </a:solidFill>
              <a:latin typeface="Trebuchet MS"/>
            </a:endParaRPr>
          </a:p>
        </p:txBody>
      </p:sp>
      <p:sp>
        <p:nvSpPr>
          <p:cNvPr id="75"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4A2FD0CE-3706-43AD-B60F-9D0FD0187B9D}" type="datetime">
              <a:rPr b="0" lang="en-IN" sz="900" spc="-1" strike="noStrike">
                <a:solidFill>
                  <a:srgbClr val="8b8b8b"/>
                </a:solidFill>
                <a:latin typeface="Trebuchet MS"/>
              </a:rPr>
              <a:t>11/11/19</a:t>
            </a:fld>
            <a:endParaRPr b="0" lang="en-IN" sz="900" spc="-1" strike="noStrike">
              <a:latin typeface="Times New Roman"/>
            </a:endParaRPr>
          </a:p>
        </p:txBody>
      </p:sp>
      <p:sp>
        <p:nvSpPr>
          <p:cNvPr id="76" name="PlaceHolder 2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77"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D9B01259-6DEE-447D-B11A-CA4A9BD228AD}" type="slidenum">
              <a:rPr b="0" lang="en-IN" sz="900" spc="-1" strike="noStrike">
                <a:solidFill>
                  <a:srgbClr val="92278f"/>
                </a:solidFill>
                <a:latin typeface="Trebuchet MS"/>
              </a:rPr>
              <a:t>&lt;number&gt;</a:t>
            </a:fld>
            <a:endParaRPr b="0" lang="en-IN" sz="900" spc="-1" strike="noStrike">
              <a:latin typeface="Times New Roman"/>
            </a:endParaRPr>
          </a:p>
        </p:txBody>
      </p:sp>
      <p:sp>
        <p:nvSpPr>
          <p:cNvPr id="78"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
          <p:cNvGrpSpPr/>
          <p:nvPr/>
        </p:nvGrpSpPr>
        <p:grpSpPr>
          <a:xfrm>
            <a:off x="0" y="-8640"/>
            <a:ext cx="12191760" cy="6866640"/>
            <a:chOff x="0" y="-8640"/>
            <a:chExt cx="12191760" cy="6866640"/>
          </a:xfrm>
        </p:grpSpPr>
        <p:sp>
          <p:nvSpPr>
            <p:cNvPr id="116"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7"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8"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2278f"/>
                </a:solidFill>
                <a:latin typeface="Trebuchet MS"/>
              </a:rPr>
              <a:t>Click to edit Master title style</a:t>
            </a:r>
            <a:endParaRPr b="0" lang="en-US" sz="3600" spc="-1" strike="noStrike">
              <a:solidFill>
                <a:srgbClr val="000000"/>
              </a:solidFill>
              <a:latin typeface="Trebuchet MS"/>
            </a:endParaRPr>
          </a:p>
        </p:txBody>
      </p:sp>
      <p:sp>
        <p:nvSpPr>
          <p:cNvPr id="127"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2278f"/>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2278f"/>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2278f"/>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2278f"/>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2278f"/>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28"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4764F69C-1C4B-43BE-A558-73FD983DAFDE}" type="datetime">
              <a:rPr b="0" lang="en-IN" sz="900" spc="-1" strike="noStrike">
                <a:solidFill>
                  <a:srgbClr val="8b8b8b"/>
                </a:solidFill>
                <a:latin typeface="Trebuchet MS"/>
              </a:rPr>
              <a:t>11/11/19</a:t>
            </a:fld>
            <a:endParaRPr b="0" lang="en-IN" sz="900" spc="-1" strike="noStrike">
              <a:latin typeface="Times New Roman"/>
            </a:endParaRPr>
          </a:p>
        </p:txBody>
      </p:sp>
      <p:sp>
        <p:nvSpPr>
          <p:cNvPr id="129" name="PlaceHolder 1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130"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85C3EDB9-3B4D-41C0-8BBE-FE0EC5FC14EF}" type="slidenum">
              <a:rPr b="0" lang="en-IN" sz="900" spc="-1" strike="noStrike">
                <a:solidFill>
                  <a:srgbClr val="92278f"/>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7" name="Group 1"/>
          <p:cNvGrpSpPr/>
          <p:nvPr/>
        </p:nvGrpSpPr>
        <p:grpSpPr>
          <a:xfrm>
            <a:off x="0" y="-8640"/>
            <a:ext cx="12191760" cy="6866640"/>
            <a:chOff x="0" y="-8640"/>
            <a:chExt cx="12191760" cy="6866640"/>
          </a:xfrm>
        </p:grpSpPr>
        <p:sp>
          <p:nvSpPr>
            <p:cNvPr id="168"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69"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70"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2"/>
          <p:cNvSpPr>
            <a:spLocks noGrp="1"/>
          </p:cNvSpPr>
          <p:nvPr>
            <p:ph type="title"/>
          </p:nvPr>
        </p:nvSpPr>
        <p:spPr>
          <a:xfrm>
            <a:off x="677160" y="609480"/>
            <a:ext cx="8596440" cy="1320480"/>
          </a:xfrm>
          <a:prstGeom prst="rect">
            <a:avLst/>
          </a:prstGeom>
        </p:spPr>
        <p:txBody>
          <a:bodyPr>
            <a:noAutofit/>
          </a:bodyPr>
          <a:p>
            <a:pPr>
              <a:lnSpc>
                <a:spcPct val="100000"/>
              </a:lnSpc>
            </a:pPr>
            <a:r>
              <a:rPr b="0" lang="en-US" sz="3600" spc="-1" strike="noStrike">
                <a:solidFill>
                  <a:srgbClr val="92278f"/>
                </a:solidFill>
                <a:latin typeface="Trebuchet MS"/>
              </a:rPr>
              <a:t>Click to edit Master title style</a:t>
            </a:r>
            <a:endParaRPr b="0" lang="en-US" sz="3600" spc="-1" strike="noStrike">
              <a:solidFill>
                <a:srgbClr val="000000"/>
              </a:solidFill>
              <a:latin typeface="Trebuchet MS"/>
            </a:endParaRPr>
          </a:p>
        </p:txBody>
      </p:sp>
      <p:sp>
        <p:nvSpPr>
          <p:cNvPr id="179" name="PlaceHolder 13"/>
          <p:cNvSpPr>
            <a:spLocks noGrp="1"/>
          </p:cNvSpPr>
          <p:nvPr>
            <p:ph type="dt"/>
          </p:nvPr>
        </p:nvSpPr>
        <p:spPr>
          <a:xfrm>
            <a:off x="7205040" y="6041520"/>
            <a:ext cx="911520" cy="364680"/>
          </a:xfrm>
          <a:prstGeom prst="rect">
            <a:avLst/>
          </a:prstGeom>
        </p:spPr>
        <p:txBody>
          <a:bodyPr anchor="ctr">
            <a:noAutofit/>
          </a:bodyPr>
          <a:p>
            <a:pPr algn="r">
              <a:lnSpc>
                <a:spcPct val="100000"/>
              </a:lnSpc>
            </a:pPr>
            <a:fld id="{EFB49660-8D2D-4E1D-B14F-DB3A0BD8ACC4}" type="datetime">
              <a:rPr b="0" lang="en-IN" sz="900" spc="-1" strike="noStrike">
                <a:solidFill>
                  <a:srgbClr val="8b8b8b"/>
                </a:solidFill>
                <a:latin typeface="Trebuchet MS"/>
              </a:rPr>
              <a:t>11/11/19</a:t>
            </a:fld>
            <a:endParaRPr b="0" lang="en-IN" sz="900" spc="-1" strike="noStrike">
              <a:latin typeface="Times New Roman"/>
            </a:endParaRPr>
          </a:p>
        </p:txBody>
      </p:sp>
      <p:sp>
        <p:nvSpPr>
          <p:cNvPr id="180" name="PlaceHolder 14"/>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181" name="PlaceHolder 15"/>
          <p:cNvSpPr>
            <a:spLocks noGrp="1"/>
          </p:cNvSpPr>
          <p:nvPr>
            <p:ph type="sldNum"/>
          </p:nvPr>
        </p:nvSpPr>
        <p:spPr>
          <a:xfrm>
            <a:off x="8590680" y="6041520"/>
            <a:ext cx="682920" cy="364680"/>
          </a:xfrm>
          <a:prstGeom prst="rect">
            <a:avLst/>
          </a:prstGeom>
        </p:spPr>
        <p:txBody>
          <a:bodyPr anchor="ctr">
            <a:noAutofit/>
          </a:bodyPr>
          <a:p>
            <a:pPr algn="r">
              <a:lnSpc>
                <a:spcPct val="100000"/>
              </a:lnSpc>
            </a:pPr>
            <a:fld id="{CB307BE4-7A91-4CF1-8E6E-F0F5F00B0F26}" type="slidenum">
              <a:rPr b="0" lang="en-IN" sz="900" spc="-1" strike="noStrike">
                <a:solidFill>
                  <a:srgbClr val="92278f"/>
                </a:solidFill>
                <a:latin typeface="Trebuchet MS"/>
              </a:rPr>
              <a:t>&lt;number&gt;</a:t>
            </a:fld>
            <a:endParaRPr b="0" lang="en-IN" sz="900" spc="-1" strike="noStrike">
              <a:latin typeface="Times New Roman"/>
            </a:endParaRPr>
          </a:p>
        </p:txBody>
      </p:sp>
      <p:sp>
        <p:nvSpPr>
          <p:cNvPr id="182"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9" name="Group 1"/>
          <p:cNvGrpSpPr/>
          <p:nvPr/>
        </p:nvGrpSpPr>
        <p:grpSpPr>
          <a:xfrm>
            <a:off x="0" y="-8640"/>
            <a:ext cx="12191760" cy="6866640"/>
            <a:chOff x="0" y="-8640"/>
            <a:chExt cx="12191760" cy="6866640"/>
          </a:xfrm>
        </p:grpSpPr>
        <p:sp>
          <p:nvSpPr>
            <p:cNvPr id="220"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21"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22"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2"/>
          <p:cNvSpPr>
            <a:spLocks noGrp="1"/>
          </p:cNvSpPr>
          <p:nvPr>
            <p:ph type="title"/>
          </p:nvPr>
        </p:nvSpPr>
        <p:spPr>
          <a:xfrm>
            <a:off x="677160" y="609480"/>
            <a:ext cx="8596440" cy="3403080"/>
          </a:xfrm>
          <a:prstGeom prst="rect">
            <a:avLst/>
          </a:prstGeom>
        </p:spPr>
        <p:txBody>
          <a:bodyPr anchor="ctr">
            <a:normAutofit/>
          </a:bodyPr>
          <a:p>
            <a:pPr>
              <a:lnSpc>
                <a:spcPct val="100000"/>
              </a:lnSpc>
            </a:pPr>
            <a:r>
              <a:rPr b="0" lang="en-US" sz="4400" spc="-1" strike="noStrike">
                <a:solidFill>
                  <a:srgbClr val="92278f"/>
                </a:solidFill>
                <a:latin typeface="Trebuchet MS"/>
              </a:rPr>
              <a:t>Click to edit Master title style</a:t>
            </a:r>
            <a:endParaRPr b="0" lang="en-US" sz="4400" spc="-1" strike="noStrike">
              <a:solidFill>
                <a:srgbClr val="000000"/>
              </a:solidFill>
              <a:latin typeface="Trebuchet MS"/>
            </a:endParaRPr>
          </a:p>
        </p:txBody>
      </p:sp>
      <p:sp>
        <p:nvSpPr>
          <p:cNvPr id="231" name="PlaceHolder 13"/>
          <p:cNvSpPr>
            <a:spLocks noGrp="1"/>
          </p:cNvSpPr>
          <p:nvPr>
            <p:ph type="body"/>
          </p:nvPr>
        </p:nvSpPr>
        <p:spPr>
          <a:xfrm>
            <a:off x="677160" y="4470480"/>
            <a:ext cx="8596440" cy="1570680"/>
          </a:xfrm>
          <a:prstGeom prst="rect">
            <a:avLst/>
          </a:prstGeom>
        </p:spPr>
        <p:txBody>
          <a:bodyPr anchor="ctr">
            <a:normAutofit/>
          </a:bodyPr>
          <a:p>
            <a:pPr>
              <a:lnSpc>
                <a:spcPct val="100000"/>
              </a:lnSpc>
              <a:spcBef>
                <a:spcPts val="1001"/>
              </a:spcBef>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p:txBody>
      </p:sp>
      <p:sp>
        <p:nvSpPr>
          <p:cNvPr id="232"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F5CB5BCD-387B-48DA-8115-345FF27BC122}" type="datetime">
              <a:rPr b="0" lang="en-IN" sz="900" spc="-1" strike="noStrike">
                <a:solidFill>
                  <a:srgbClr val="8b8b8b"/>
                </a:solidFill>
                <a:latin typeface="Trebuchet MS"/>
              </a:rPr>
              <a:t>11/11/19</a:t>
            </a:fld>
            <a:endParaRPr b="0" lang="en-IN" sz="900" spc="-1" strike="noStrike">
              <a:latin typeface="Times New Roman"/>
            </a:endParaRPr>
          </a:p>
        </p:txBody>
      </p:sp>
      <p:sp>
        <p:nvSpPr>
          <p:cNvPr id="233" name="PlaceHolder 1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234"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8E5BAECE-51DA-4E93-9C1D-0EF3D9A432DF}" type="slidenum">
              <a:rPr b="0" lang="en-IN" sz="900" spc="-1" strike="noStrike">
                <a:solidFill>
                  <a:srgbClr val="92278f"/>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hyperlink" Target="https://indianexpress.com/article/cities/delhi/what-happens-to-delhis-unclaimed-bodies-an-inside-look-3064888/" TargetMode="External"/><Relationship Id="rId2" Type="http://schemas.openxmlformats.org/officeDocument/2006/relationships/hyperlink" Target="https://www.geeksforgeeks.org/python-gui-tkinter/" TargetMode="External"/><Relationship Id="rId3"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Picture 1" descr=""/>
          <p:cNvPicPr/>
          <p:nvPr/>
        </p:nvPicPr>
        <p:blipFill>
          <a:blip r:embed="rId1"/>
          <a:stretch/>
        </p:blipFill>
        <p:spPr>
          <a:xfrm>
            <a:off x="3047760" y="339480"/>
            <a:ext cx="4424400" cy="4757040"/>
          </a:xfrm>
          <a:prstGeom prst="rect">
            <a:avLst/>
          </a:prstGeom>
          <a:ln>
            <a:noFill/>
          </a:ln>
        </p:spPr>
      </p:pic>
      <p:sp>
        <p:nvSpPr>
          <p:cNvPr id="272" name="CustomShape 1"/>
          <p:cNvSpPr/>
          <p:nvPr/>
        </p:nvSpPr>
        <p:spPr>
          <a:xfrm>
            <a:off x="2860920" y="5730840"/>
            <a:ext cx="4798080" cy="398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Trebuchet MS"/>
              </a:rPr>
              <a:t>BE KIND HEARTED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506960" y="2404440"/>
            <a:ext cx="7766640" cy="1645920"/>
          </a:xfrm>
          <a:prstGeom prst="rect">
            <a:avLst/>
          </a:prstGeom>
          <a:noFill/>
          <a:ln>
            <a:noFill/>
          </a:ln>
        </p:spPr>
        <p:txBody>
          <a:bodyPr anchor="b">
            <a:noAutofit/>
          </a:bodyPr>
          <a:p>
            <a:pPr algn="r">
              <a:lnSpc>
                <a:spcPct val="100000"/>
              </a:lnSpc>
            </a:pPr>
            <a:r>
              <a:rPr b="0" lang="en-US" sz="5400" spc="-1" strike="noStrike">
                <a:solidFill>
                  <a:srgbClr val="92278f"/>
                </a:solidFill>
                <a:latin typeface="Trebuchet MS"/>
              </a:rPr>
              <a:t>CONCLUSION</a:t>
            </a:r>
            <a:endParaRPr b="0" lang="en-US" sz="5400" spc="-1" strike="noStrike">
              <a:solidFill>
                <a:srgbClr val="000000"/>
              </a:solidFill>
              <a:latin typeface="Trebuchet MS"/>
            </a:endParaRPr>
          </a:p>
        </p:txBody>
      </p:sp>
      <p:sp>
        <p:nvSpPr>
          <p:cNvPr id="290" name="TextShape 2"/>
          <p:cNvSpPr txBox="1"/>
          <p:nvPr/>
        </p:nvSpPr>
        <p:spPr>
          <a:xfrm>
            <a:off x="1506960" y="4050720"/>
            <a:ext cx="7766640" cy="1096560"/>
          </a:xfrm>
          <a:prstGeom prst="rect">
            <a:avLst/>
          </a:prstGeom>
          <a:noFill/>
          <a:ln>
            <a:noFill/>
          </a:ln>
        </p:spPr>
        <p:txBody>
          <a:bodyPr>
            <a:noAutofit/>
          </a:bodyPr>
          <a:p>
            <a:pPr algn="r">
              <a:lnSpc>
                <a:spcPct val="100000"/>
              </a:lnSpc>
              <a:spcBef>
                <a:spcPts val="1001"/>
              </a:spcBef>
            </a:pPr>
            <a:r>
              <a:rPr b="0" lang="en-IN" sz="1800" spc="-1" strike="noStrike">
                <a:solidFill>
                  <a:srgbClr val="808080"/>
                </a:solidFill>
                <a:latin typeface="Trebuchet MS"/>
              </a:rPr>
              <a:t>From this GUI the N.G.O. can look into the details of the unclaimed corpses and check the information of the volunteers who found the body.</a:t>
            </a:r>
            <a:endParaRPr b="0" lang="en-IN" sz="1800" spc="-1" strike="noStrike">
              <a:latin typeface="Arial"/>
            </a:endParaRPr>
          </a:p>
          <a:p>
            <a:pPr algn="r">
              <a:lnSpc>
                <a:spcPct val="10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FUTURE ENHANCEMENT</a:t>
            </a:r>
            <a:endParaRPr b="0" lang="en-US" sz="3600" spc="-1" strike="noStrike">
              <a:solidFill>
                <a:srgbClr val="000000"/>
              </a:solidFill>
              <a:latin typeface="Trebuchet MS"/>
            </a:endParaRPr>
          </a:p>
        </p:txBody>
      </p:sp>
      <p:pic>
        <p:nvPicPr>
          <p:cNvPr id="292" name="Content Placeholder 3" descr=""/>
          <p:cNvPicPr/>
          <p:nvPr/>
        </p:nvPicPr>
        <p:blipFill>
          <a:blip r:embed="rId1"/>
          <a:stretch/>
        </p:blipFill>
        <p:spPr>
          <a:xfrm>
            <a:off x="677160" y="1614960"/>
            <a:ext cx="5732640" cy="183960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677160" y="609480"/>
            <a:ext cx="8596440" cy="3403080"/>
          </a:xfrm>
          <a:prstGeom prst="rect">
            <a:avLst/>
          </a:prstGeom>
          <a:noFill/>
          <a:ln>
            <a:noFill/>
          </a:ln>
        </p:spPr>
        <p:txBody>
          <a:bodyPr anchor="ctr">
            <a:noAutofit/>
          </a:bodyPr>
          <a:p>
            <a:pPr>
              <a:lnSpc>
                <a:spcPct val="100000"/>
              </a:lnSpc>
            </a:pPr>
            <a:r>
              <a:rPr b="0" lang="en-US" sz="4400" spc="-1" strike="noStrike">
                <a:solidFill>
                  <a:srgbClr val="92278f"/>
                </a:solidFill>
                <a:latin typeface="Trebuchet MS"/>
              </a:rPr>
              <a:t>THANK YOU</a:t>
            </a:r>
            <a:endParaRPr b="0" lang="en-US" sz="4400" spc="-1" strike="noStrike">
              <a:solidFill>
                <a:srgbClr val="000000"/>
              </a:solidFill>
              <a:latin typeface="Trebuchet MS"/>
            </a:endParaRPr>
          </a:p>
        </p:txBody>
      </p:sp>
      <p:sp>
        <p:nvSpPr>
          <p:cNvPr id="294" name="TextShape 2"/>
          <p:cNvSpPr txBox="1"/>
          <p:nvPr/>
        </p:nvSpPr>
        <p:spPr>
          <a:xfrm>
            <a:off x="677160" y="4470480"/>
            <a:ext cx="8596440" cy="1570680"/>
          </a:xfrm>
          <a:prstGeom prst="rect">
            <a:avLst/>
          </a:prstGeom>
          <a:noFill/>
          <a:ln>
            <a:noFill/>
          </a:ln>
        </p:spPr>
        <p:txBody>
          <a:bodyPr anchor="ctr">
            <a:normAutofit/>
          </a:bodyPr>
          <a:p>
            <a:pPr>
              <a:lnSpc>
                <a:spcPct val="100000"/>
              </a:lnSpc>
              <a:spcBef>
                <a:spcPts val="1001"/>
              </a:spcBef>
            </a:pPr>
            <a:r>
              <a:rPr b="0" lang="en-US" sz="1800" spc="-1" strike="noStrike">
                <a:solidFill>
                  <a:srgbClr val="404040"/>
                </a:solidFill>
                <a:latin typeface="Trebuchet MS"/>
              </a:rPr>
              <a:t>Reference:</a:t>
            </a:r>
            <a:endParaRPr b="0" lang="en-US" sz="1800" spc="-1" strike="noStrike">
              <a:solidFill>
                <a:srgbClr val="404040"/>
              </a:solidFill>
              <a:latin typeface="Trebuchet MS"/>
            </a:endParaRPr>
          </a:p>
          <a:p>
            <a:pPr>
              <a:lnSpc>
                <a:spcPct val="100000"/>
              </a:lnSpc>
              <a:spcBef>
                <a:spcPts val="1001"/>
              </a:spcBef>
            </a:pPr>
            <a:r>
              <a:rPr b="0" lang="en-US" sz="1800" spc="-1" strike="noStrike" u="sng">
                <a:solidFill>
                  <a:srgbClr val="408cff"/>
                </a:solidFill>
                <a:uFillTx/>
                <a:latin typeface="Trebuchet MS"/>
                <a:hlinkClick r:id="rId1"/>
              </a:rPr>
              <a:t>https://indianexpress.com/article/cities/delhi/what-happens-to-delhis-unclaimed-bodies-an-inside-look-3064888/</a:t>
            </a:r>
            <a:endParaRPr b="0" lang="en-US" sz="1800" spc="-1" strike="noStrike">
              <a:solidFill>
                <a:srgbClr val="404040"/>
              </a:solidFill>
              <a:latin typeface="Trebuchet MS"/>
            </a:endParaRPr>
          </a:p>
          <a:p>
            <a:pPr>
              <a:lnSpc>
                <a:spcPct val="100000"/>
              </a:lnSpc>
              <a:spcBef>
                <a:spcPts val="1001"/>
              </a:spcBef>
            </a:pPr>
            <a:r>
              <a:rPr b="0" lang="en-US" sz="1800" spc="-1" strike="noStrike" u="sng">
                <a:solidFill>
                  <a:srgbClr val="408cff"/>
                </a:solidFill>
                <a:uFillTx/>
                <a:latin typeface="Trebuchet MS"/>
                <a:hlinkClick r:id="rId2"/>
              </a:rPr>
              <a:t>https</a:t>
            </a:r>
            <a:r>
              <a:rPr b="0" lang="en-US" sz="1800" spc="-1" strike="noStrike" u="sng">
                <a:solidFill>
                  <a:srgbClr val="408cff"/>
                </a:solidFill>
                <a:uFillTx/>
                <a:latin typeface="Trebuchet MS"/>
              </a:rPr>
              <a:t>://geeksforgeeks/python/kivy</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506960" y="2404440"/>
            <a:ext cx="7766640" cy="1645920"/>
          </a:xfrm>
          <a:prstGeom prst="rect">
            <a:avLst/>
          </a:prstGeom>
          <a:noFill/>
          <a:ln>
            <a:noFill/>
          </a:ln>
        </p:spPr>
        <p:txBody>
          <a:bodyPr anchor="b">
            <a:noAutofit/>
          </a:bodyPr>
          <a:p>
            <a:pPr algn="r">
              <a:lnSpc>
                <a:spcPct val="100000"/>
              </a:lnSpc>
            </a:pPr>
            <a:r>
              <a:rPr b="0" lang="en-US" sz="5400" spc="-1" strike="noStrike">
                <a:solidFill>
                  <a:srgbClr val="92278f"/>
                </a:solidFill>
                <a:latin typeface="Trebuchet MS"/>
              </a:rPr>
              <a:t>Unclaimed Corpses GUI for KARMA N.G.O.</a:t>
            </a:r>
            <a:endParaRPr b="0" lang="en-US" sz="5400" spc="-1" strike="noStrike">
              <a:solidFill>
                <a:srgbClr val="000000"/>
              </a:solidFill>
              <a:latin typeface="Trebuchet MS"/>
            </a:endParaRPr>
          </a:p>
        </p:txBody>
      </p:sp>
      <p:sp>
        <p:nvSpPr>
          <p:cNvPr id="274" name="TextShape 2"/>
          <p:cNvSpPr txBox="1"/>
          <p:nvPr/>
        </p:nvSpPr>
        <p:spPr>
          <a:xfrm>
            <a:off x="1506960" y="4050720"/>
            <a:ext cx="7766640" cy="1096560"/>
          </a:xfrm>
          <a:prstGeom prst="rect">
            <a:avLst/>
          </a:prstGeom>
          <a:noFill/>
          <a:ln>
            <a:noFill/>
          </a:ln>
        </p:spPr>
        <p:txBody>
          <a:bodyPr>
            <a:normAutofit fontScale="91000"/>
          </a:bodyPr>
          <a:p>
            <a:pPr algn="r">
              <a:lnSpc>
                <a:spcPct val="100000"/>
              </a:lnSpc>
              <a:spcBef>
                <a:spcPts val="1001"/>
              </a:spcBef>
            </a:pPr>
            <a:r>
              <a:rPr b="0" lang="en-IN" sz="1800" spc="-1" strike="noStrike">
                <a:solidFill>
                  <a:srgbClr val="808080"/>
                </a:solidFill>
                <a:latin typeface="Trebuchet MS"/>
              </a:rPr>
              <a:t>A Mini Project By:-</a:t>
            </a:r>
            <a:endParaRPr b="0" lang="en-IN" sz="1800" spc="-1" strike="noStrike">
              <a:latin typeface="Arial"/>
            </a:endParaRPr>
          </a:p>
          <a:p>
            <a:pPr algn="r">
              <a:lnSpc>
                <a:spcPct val="100000"/>
              </a:lnSpc>
              <a:spcBef>
                <a:spcPts val="1001"/>
              </a:spcBef>
            </a:pPr>
            <a:r>
              <a:rPr b="0" lang="en-IN" sz="1800" spc="-1" strike="noStrike">
                <a:solidFill>
                  <a:srgbClr val="808080"/>
                </a:solidFill>
                <a:latin typeface="Trebuchet MS"/>
              </a:rPr>
              <a:t>Vaibhav Praskash</a:t>
            </a:r>
            <a:endParaRPr b="0" lang="en-IN" sz="1800" spc="-1" strike="noStrike">
              <a:latin typeface="Arial"/>
            </a:endParaRPr>
          </a:p>
          <a:p>
            <a:pPr algn="r">
              <a:lnSpc>
                <a:spcPct val="100000"/>
              </a:lnSpc>
              <a:spcBef>
                <a:spcPts val="1001"/>
              </a:spcBef>
            </a:pPr>
            <a:r>
              <a:rPr b="0" lang="en-IN" sz="1800" spc="-1" strike="noStrike">
                <a:solidFill>
                  <a:srgbClr val="808080"/>
                </a:solidFill>
                <a:latin typeface="Trebuchet MS"/>
              </a:rPr>
              <a:t>Yash Narendra Bhuse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WHAT ARE UNCLAIMED CORPSES?</a:t>
            </a:r>
            <a:endParaRPr b="0" lang="en-US" sz="3600" spc="-1" strike="noStrike">
              <a:solidFill>
                <a:srgbClr val="000000"/>
              </a:solidFill>
              <a:latin typeface="Trebuchet MS"/>
            </a:endParaRPr>
          </a:p>
        </p:txBody>
      </p:sp>
      <p:sp>
        <p:nvSpPr>
          <p:cNvPr id="276" name="TextShape 2"/>
          <p:cNvSpPr txBox="1"/>
          <p:nvPr/>
        </p:nvSpPr>
        <p:spPr>
          <a:xfrm>
            <a:off x="677160" y="2160720"/>
            <a:ext cx="8596440" cy="3880440"/>
          </a:xfrm>
          <a:prstGeom prst="rect">
            <a:avLst/>
          </a:prstGeom>
          <a:noFill/>
          <a:ln>
            <a:noFill/>
          </a:ln>
        </p:spPr>
        <p:txBody>
          <a:bodyPr>
            <a:noAutofit/>
          </a:bodyPr>
          <a:p>
            <a:pPr>
              <a:lnSpc>
                <a:spcPct val="100000"/>
              </a:lnSpc>
              <a:spcBef>
                <a:spcPts val="1001"/>
              </a:spcBef>
            </a:pPr>
            <a:r>
              <a:rPr b="1" lang="en-US" sz="1800" spc="-1" strike="noStrike">
                <a:solidFill>
                  <a:srgbClr val="404040"/>
                </a:solidFill>
                <a:latin typeface="Trebuchet MS"/>
              </a:rPr>
              <a:t>   “</a:t>
            </a:r>
            <a:r>
              <a:rPr b="1" lang="en-US" sz="1800" spc="-1" strike="noStrike">
                <a:solidFill>
                  <a:srgbClr val="404040"/>
                </a:solidFill>
                <a:latin typeface="Trebuchet MS"/>
              </a:rPr>
              <a:t>It’s sad that you spend a whole life on this planet and no one comes to your funeral.”</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r>
              <a:rPr b="0" lang="en-US" sz="1800" spc="-1" strike="noStrike">
                <a:solidFill>
                  <a:srgbClr val="404040"/>
                </a:solidFill>
                <a:latin typeface="Trebuchet MS"/>
              </a:rPr>
              <a:t>This is the exact saying that describes the people who die alone and have no one to fulfill their last death rites. And hence they are termed as unclaimed corpses.</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WHAT IS THE PURPOSE OF N.G.O.?</a:t>
            </a:r>
            <a:endParaRPr b="0" lang="en-US" sz="3600" spc="-1" strike="noStrike">
              <a:solidFill>
                <a:srgbClr val="000000"/>
              </a:solidFill>
              <a:latin typeface="Trebuchet MS"/>
            </a:endParaRPr>
          </a:p>
        </p:txBody>
      </p:sp>
      <p:sp>
        <p:nvSpPr>
          <p:cNvPr id="278"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2278f"/>
              </a:buClr>
              <a:buSzPct val="80000"/>
              <a:buFont typeface="Wingdings 3" charset="2"/>
              <a:buChar char=""/>
            </a:pPr>
            <a:r>
              <a:rPr b="0" lang="en-US" sz="1800" spc="-1" strike="noStrike">
                <a:solidFill>
                  <a:srgbClr val="404040"/>
                </a:solidFill>
                <a:latin typeface="Trebuchet MS"/>
              </a:rPr>
              <a:t>The irony of today’s world is that there are people who do business of dead human bodies through illegal smuggling of organs and various body parts. Hence, to curb these illegal activities, there is an N.G.O. Karma that conducts the last rites of these bodies when found and reported.</a:t>
            </a:r>
            <a:endParaRPr b="0" lang="en-US" sz="1800" spc="-1" strike="noStrike">
              <a:solidFill>
                <a:srgbClr val="404040"/>
              </a:solidFill>
              <a:latin typeface="Trebuchet MS"/>
            </a:endParaRPr>
          </a:p>
          <a:p>
            <a:pPr marL="343080" indent="-342720">
              <a:lnSpc>
                <a:spcPct val="100000"/>
              </a:lnSpc>
              <a:spcBef>
                <a:spcPts val="1001"/>
              </a:spcBef>
              <a:buClr>
                <a:srgbClr val="92278f"/>
              </a:buClr>
              <a:buSzPct val="80000"/>
              <a:buFont typeface="Wingdings 3" charset="2"/>
              <a:buChar char=""/>
            </a:pPr>
            <a:r>
              <a:rPr b="0" lang="en-US" sz="1800" spc="-1" strike="noStrike">
                <a:solidFill>
                  <a:srgbClr val="404040"/>
                </a:solidFill>
                <a:latin typeface="Trebuchet MS"/>
              </a:rPr>
              <a:t>The N.G.O. GUI keeps the data of the unclaimed corpses and the volunteers who found the body.</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FEATURES OF THE PROJECT</a:t>
            </a:r>
            <a:endParaRPr b="0" lang="en-US" sz="3600" spc="-1" strike="noStrike">
              <a:solidFill>
                <a:srgbClr val="000000"/>
              </a:solidFill>
              <a:latin typeface="Trebuchet MS"/>
            </a:endParaRPr>
          </a:p>
        </p:txBody>
      </p:sp>
      <p:pic>
        <p:nvPicPr>
          <p:cNvPr id="280" name="Content Placeholder 3" descr=""/>
          <p:cNvPicPr/>
          <p:nvPr/>
        </p:nvPicPr>
        <p:blipFill>
          <a:blip r:embed="rId1"/>
          <a:stretch/>
        </p:blipFill>
        <p:spPr>
          <a:xfrm>
            <a:off x="1201680" y="1439640"/>
            <a:ext cx="4574160" cy="4204440"/>
          </a:xfrm>
          <a:prstGeom prst="rect">
            <a:avLst/>
          </a:prstGeom>
          <a:ln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TECHNOLOGY USED</a:t>
            </a:r>
            <a:endParaRPr b="0" lang="en-US" sz="3600" spc="-1" strike="noStrike">
              <a:solidFill>
                <a:srgbClr val="000000"/>
              </a:solidFill>
              <a:latin typeface="Trebuchet MS"/>
            </a:endParaRPr>
          </a:p>
        </p:txBody>
      </p:sp>
      <p:sp>
        <p:nvSpPr>
          <p:cNvPr id="282"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2278f"/>
              </a:buClr>
              <a:buSzPct val="80000"/>
              <a:buFont typeface="Wingdings 3" charset="2"/>
              <a:buChar char=""/>
            </a:pPr>
            <a:r>
              <a:rPr b="0" lang="en-US" sz="1800" spc="-1" strike="noStrike">
                <a:solidFill>
                  <a:srgbClr val="404040"/>
                </a:solidFill>
                <a:latin typeface="Trebuchet MS"/>
              </a:rPr>
              <a:t>PYTHON3</a:t>
            </a:r>
            <a:endParaRPr b="0" lang="en-US" sz="1800" spc="-1" strike="noStrike">
              <a:solidFill>
                <a:srgbClr val="404040"/>
              </a:solidFill>
              <a:latin typeface="Trebuchet MS"/>
            </a:endParaRPr>
          </a:p>
          <a:p>
            <a:pPr marL="343080" indent="-342720">
              <a:lnSpc>
                <a:spcPct val="100000"/>
              </a:lnSpc>
              <a:spcBef>
                <a:spcPts val="1001"/>
              </a:spcBef>
              <a:buClr>
                <a:srgbClr val="92278f"/>
              </a:buClr>
              <a:buSzPct val="80000"/>
              <a:buFont typeface="Wingdings 3" charset="2"/>
              <a:buChar char=""/>
            </a:pPr>
            <a:r>
              <a:rPr b="0" lang="en-US" sz="1800" spc="-1" strike="noStrike">
                <a:solidFill>
                  <a:srgbClr val="404040"/>
                </a:solidFill>
                <a:latin typeface="Trebuchet MS"/>
              </a:rPr>
              <a:t>Kivy – lib</a:t>
            </a:r>
            <a:endParaRPr b="0" lang="en-US" sz="1800" spc="-1" strike="noStrike">
              <a:solidFill>
                <a:srgbClr val="404040"/>
              </a:solidFill>
              <a:latin typeface="Trebuchet MS"/>
            </a:endParaRPr>
          </a:p>
          <a:p>
            <a:pPr marL="343080" indent="-342720">
              <a:lnSpc>
                <a:spcPct val="100000"/>
              </a:lnSpc>
              <a:spcBef>
                <a:spcPts val="1001"/>
              </a:spcBef>
              <a:buClr>
                <a:srgbClr val="92278f"/>
              </a:buClr>
              <a:buSzPct val="80000"/>
              <a:buFont typeface="Wingdings 3" charset="2"/>
              <a:buChar char=""/>
            </a:pPr>
            <a:r>
              <a:rPr b="0" lang="en-US" sz="1800" spc="-1" strike="noStrike">
                <a:solidFill>
                  <a:srgbClr val="404040"/>
                </a:solidFill>
                <a:latin typeface="Trebuchet MS"/>
              </a:rPr>
              <a:t>Sqlite3</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FLOWCHART</a:t>
            </a:r>
            <a:endParaRPr b="0" lang="en-US" sz="3600" spc="-1" strike="noStrike">
              <a:solidFill>
                <a:srgbClr val="000000"/>
              </a:solidFill>
              <a:latin typeface="Trebuchet MS"/>
            </a:endParaRPr>
          </a:p>
        </p:txBody>
      </p:sp>
      <p:pic>
        <p:nvPicPr>
          <p:cNvPr id="284" name="Picture 2" descr=""/>
          <p:cNvPicPr/>
          <p:nvPr/>
        </p:nvPicPr>
        <p:blipFill>
          <a:blip r:embed="rId1"/>
          <a:stretch/>
        </p:blipFill>
        <p:spPr>
          <a:xfrm>
            <a:off x="3998520" y="0"/>
            <a:ext cx="4195080" cy="6857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SOURCE CODE</a:t>
            </a:r>
            <a:endParaRPr b="0" lang="en-US" sz="3600" spc="-1" strike="noStrike">
              <a:solidFill>
                <a:srgbClr val="000000"/>
              </a:solidFill>
              <a:latin typeface="Trebuchet MS"/>
            </a:endParaRPr>
          </a:p>
        </p:txBody>
      </p:sp>
      <p:pic>
        <p:nvPicPr>
          <p:cNvPr id="286" name="Picture 2" descr=""/>
          <p:cNvPicPr/>
          <p:nvPr/>
        </p:nvPicPr>
        <p:blipFill>
          <a:blip r:embed="rId1"/>
          <a:stretch/>
        </p:blipFill>
        <p:spPr>
          <a:xfrm>
            <a:off x="3235680" y="1820880"/>
            <a:ext cx="8956080" cy="5035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2278f"/>
                </a:solidFill>
                <a:latin typeface="Trebuchet MS"/>
              </a:rPr>
              <a:t>GUI</a:t>
            </a:r>
            <a:endParaRPr b="0" lang="en-US" sz="3600" spc="-1" strike="noStrike">
              <a:solidFill>
                <a:srgbClr val="000000"/>
              </a:solidFill>
              <a:latin typeface="Trebuchet MS"/>
            </a:endParaRPr>
          </a:p>
        </p:txBody>
      </p:sp>
      <p:pic>
        <p:nvPicPr>
          <p:cNvPr id="288" name="Picture 2" descr=""/>
          <p:cNvPicPr/>
          <p:nvPr/>
        </p:nvPicPr>
        <p:blipFill>
          <a:blip r:embed="rId1"/>
          <a:stretch/>
        </p:blipFill>
        <p:spPr>
          <a:xfrm>
            <a:off x="1969560" y="269280"/>
            <a:ext cx="10039320" cy="5644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77</TotalTime>
  <Application>LibreOffice/6.2.7.1$Linux_X86_64 LibreOffice_project/20$Build-1</Application>
  <Words>216</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2019-11-09T08:45:36Z</dcterms:created>
  <dc:creator>Yash Manasi Narendra</dc:creator>
  <dc:description/>
  <dc:language>en-IN</dc:language>
  <cp:lastModifiedBy/>
  <dcterms:modified xsi:type="dcterms:W3CDTF">2019-11-11T12:12:16Z</dcterms:modified>
  <cp:revision>8</cp:revision>
  <dc:subject/>
  <dc:title>Unclaimed Corpses GUI for KARMA N.G.O.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