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00243A"/>
    <a:srgbClr val="103350"/>
    <a:srgbClr val="0C4360"/>
    <a:srgbClr val="1B6872"/>
    <a:srgbClr val="63B7C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539B4-787E-4F50-B4AC-A7625636A9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19027-D75E-417E-BF69-B1508793A0D4}">
      <dgm:prSet/>
      <dgm:spPr/>
      <dgm:t>
        <a:bodyPr/>
        <a:lstStyle/>
        <a:p>
          <a:r>
            <a:rPr lang="en-US" dirty="0">
              <a:latin typeface="Trebuchet MS" panose="020B0603020202020204" pitchFamily="34" charset="0"/>
              <a:cs typeface="Arial" panose="020B0604020202020204" pitchFamily="34" charset="0"/>
            </a:rPr>
            <a:t>Functional</a:t>
          </a:r>
        </a:p>
      </dgm:t>
    </dgm:pt>
    <dgm:pt modelId="{3B8E8E2C-7DF6-41F7-A9CF-3C16A95F64DB}" type="parTrans" cxnId="{D2B3A6BE-98E8-4F4A-9246-BE7C999084FA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2847F247-8CD5-4317-8A77-DB5EE2B38F75}" type="sibTrans" cxnId="{D2B3A6BE-98E8-4F4A-9246-BE7C999084FA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33B6A580-835F-4773-8FFE-491351EBAB0A}">
      <dgm:prSet/>
      <dgm:spPr/>
      <dgm:t>
        <a:bodyPr/>
        <a:lstStyle/>
        <a:p>
          <a:r>
            <a:rPr lang="en-US">
              <a:latin typeface="Trebuchet MS" panose="020B0603020202020204" pitchFamily="34" charset="0"/>
              <a:cs typeface="Arial" panose="020B0604020202020204" pitchFamily="34" charset="0"/>
            </a:rPr>
            <a:t>Interactable in-tab popup window </a:t>
          </a:r>
        </a:p>
      </dgm:t>
    </dgm:pt>
    <dgm:pt modelId="{5D84D54F-F09E-4205-B341-F1CC03FA182A}" type="parTrans" cxnId="{F2D0BD59-CABF-4DEE-AF63-323F82E367FA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22070DF9-92F9-4D72-A272-63A6F908E36F}" type="sibTrans" cxnId="{F2D0BD59-CABF-4DEE-AF63-323F82E367FA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9763C8D4-F407-4EA6-BA5D-2522ABAA15A2}">
      <dgm:prSet/>
      <dgm:spPr/>
      <dgm:t>
        <a:bodyPr/>
        <a:lstStyle/>
        <a:p>
          <a:r>
            <a:rPr lang="en-US">
              <a:latin typeface="Trebuchet MS" panose="020B0603020202020204" pitchFamily="34" charset="0"/>
              <a:cs typeface="Arial" panose="020B0604020202020204" pitchFamily="34" charset="0"/>
            </a:rPr>
            <a:t>Registering opening and closing of tabs</a:t>
          </a:r>
        </a:p>
      </dgm:t>
    </dgm:pt>
    <dgm:pt modelId="{A78C09A2-6520-4F12-9063-1D8ED9266118}" type="parTrans" cxnId="{20A146A1-90FA-4A53-914C-F589EC5969D1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3731B2DD-D358-4D35-B98B-01942D338E4E}" type="sibTrans" cxnId="{20A146A1-90FA-4A53-914C-F589EC5969D1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C45B8025-940E-4795-A667-31945554B874}">
      <dgm:prSet/>
      <dgm:spPr/>
      <dgm:t>
        <a:bodyPr/>
        <a:lstStyle/>
        <a:p>
          <a:r>
            <a:rPr lang="en-US">
              <a:latin typeface="Trebuchet MS" panose="020B0603020202020204" pitchFamily="34" charset="0"/>
              <a:cs typeface="Arial" panose="020B0604020202020204" pitchFamily="34" charset="0"/>
            </a:rPr>
            <a:t>Saving tabs to a group</a:t>
          </a:r>
        </a:p>
      </dgm:t>
    </dgm:pt>
    <dgm:pt modelId="{4CDFDD5E-5618-477D-9DF5-A24736FF3E1D}" type="parTrans" cxnId="{993471C4-3574-461B-B4FA-96838C1C940B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BF61FF96-F74F-4C8D-9A57-385F14D7ADEC}" type="sibTrans" cxnId="{993471C4-3574-461B-B4FA-96838C1C940B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179448D5-59D7-4614-B60A-0F91F57DDF7A}">
      <dgm:prSet/>
      <dgm:spPr/>
      <dgm:t>
        <a:bodyPr/>
        <a:lstStyle/>
        <a:p>
          <a:r>
            <a:rPr lang="en-US" dirty="0">
              <a:latin typeface="Trebuchet MS" panose="020B0603020202020204" pitchFamily="34" charset="0"/>
              <a:cs typeface="Arial" panose="020B0604020202020204" pitchFamily="34" charset="0"/>
            </a:rPr>
            <a:t>Reopen tabs from group</a:t>
          </a:r>
        </a:p>
      </dgm:t>
    </dgm:pt>
    <dgm:pt modelId="{1ECED415-312B-4D23-9A78-1EC91EE19B38}" type="parTrans" cxnId="{A648F01A-FE35-4139-B511-FF9722271584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ABB4C3A3-C5A3-4B95-882C-CD67FA2347CE}" type="sibTrans" cxnId="{A648F01A-FE35-4139-B511-FF9722271584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E5397FA7-7936-42F1-AA00-B3B869A436A3}">
      <dgm:prSet/>
      <dgm:spPr/>
      <dgm:t>
        <a:bodyPr/>
        <a:lstStyle/>
        <a:p>
          <a:r>
            <a:rPr lang="en-US" dirty="0">
              <a:latin typeface="Trebuchet MS" panose="020B0603020202020204" pitchFamily="34" charset="0"/>
              <a:cs typeface="Arial" panose="020B0604020202020204" pitchFamily="34" charset="0"/>
            </a:rPr>
            <a:t>Nonfunctional</a:t>
          </a:r>
        </a:p>
      </dgm:t>
    </dgm:pt>
    <dgm:pt modelId="{CBD52012-F70E-4801-A295-422F87B305A2}" type="parTrans" cxnId="{3014BFD7-8499-4909-825B-20CEA21A91F0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34898ABB-7372-4326-BF71-C90BEB63A000}" type="sibTrans" cxnId="{3014BFD7-8499-4909-825B-20CEA21A91F0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C6191F8D-CD94-4D64-A90E-5C31969C8049}">
      <dgm:prSet/>
      <dgm:spPr/>
      <dgm:t>
        <a:bodyPr/>
        <a:lstStyle/>
        <a:p>
          <a:r>
            <a:rPr lang="en-US">
              <a:latin typeface="Trebuchet MS" panose="020B0603020202020204" pitchFamily="34" charset="0"/>
              <a:cs typeface="Arial" panose="020B0604020202020204" pitchFamily="34" charset="0"/>
            </a:rPr>
            <a:t>Ease of use</a:t>
          </a:r>
        </a:p>
      </dgm:t>
    </dgm:pt>
    <dgm:pt modelId="{7E59094D-DA23-4F62-BF5C-59AFDE682375}" type="parTrans" cxnId="{3318799E-8114-4F50-93FF-6046FE877C10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53ED94FC-E3BC-41D2-B8C9-FE13D380314E}" type="sibTrans" cxnId="{3318799E-8114-4F50-93FF-6046FE877C10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37A38E97-1308-4FA7-A9F3-F45178F6488C}">
      <dgm:prSet/>
      <dgm:spPr/>
      <dgm:t>
        <a:bodyPr/>
        <a:lstStyle/>
        <a:p>
          <a:r>
            <a:rPr lang="en-US" dirty="0">
              <a:latin typeface="Trebuchet MS" panose="020B0603020202020204" pitchFamily="34" charset="0"/>
              <a:cs typeface="Arial" panose="020B0604020202020204" pitchFamily="34" charset="0"/>
            </a:rPr>
            <a:t>Unintrusive</a:t>
          </a:r>
        </a:p>
      </dgm:t>
    </dgm:pt>
    <dgm:pt modelId="{A1D8CA1B-4AD5-49EA-9262-12020592119B}" type="parTrans" cxnId="{58BA6095-E8F8-477D-A9AD-5A298A088D64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97A884DF-D057-4D47-BB3B-337EE1E10B5C}" type="sibTrans" cxnId="{58BA6095-E8F8-477D-A9AD-5A298A088D64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ADD47101-D37C-419D-BDAD-D379A42DE03A}">
      <dgm:prSet/>
      <dgm:spPr/>
      <dgm:t>
        <a:bodyPr/>
        <a:lstStyle/>
        <a:p>
          <a:r>
            <a:rPr lang="en-US">
              <a:latin typeface="Trebuchet MS" panose="020B0603020202020204" pitchFamily="34" charset="0"/>
              <a:cs typeface="Arial" panose="020B0604020202020204" pitchFamily="34" charset="0"/>
            </a:rPr>
            <a:t>Rapid updating</a:t>
          </a:r>
        </a:p>
      </dgm:t>
    </dgm:pt>
    <dgm:pt modelId="{9AF1DA88-E6EF-4AA7-A10E-7389815B3B52}" type="parTrans" cxnId="{839A28E8-0DCF-45CD-A4A3-3135C460668B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4F2B2695-2666-4825-B0CB-37D61200395A}" type="sibTrans" cxnId="{839A28E8-0DCF-45CD-A4A3-3135C460668B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20C62E17-5763-4C2E-9352-998C8CC1843C}">
      <dgm:prSet/>
      <dgm:spPr/>
      <dgm:t>
        <a:bodyPr/>
        <a:lstStyle/>
        <a:p>
          <a:endParaRPr lang="en-US" dirty="0"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7245EFF2-45D3-4B0D-97CA-928045ED69D7}" type="parTrans" cxnId="{2C89DC75-BEC0-4E10-A1E4-3BE71BC4DA3A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6517EF70-92CE-4B32-AB8B-B30BFF4393D8}" type="sibTrans" cxnId="{2C89DC75-BEC0-4E10-A1E4-3BE71BC4DA3A}">
      <dgm:prSet/>
      <dgm:spPr/>
      <dgm:t>
        <a:bodyPr/>
        <a:lstStyle/>
        <a:p>
          <a:endParaRPr lang="en-US">
            <a:latin typeface="Trebuchet MS" panose="020B0603020202020204" pitchFamily="34" charset="0"/>
          </a:endParaRPr>
        </a:p>
      </dgm:t>
    </dgm:pt>
    <dgm:pt modelId="{B8282219-9FB7-4B13-AFAD-D1F028801831}" type="pres">
      <dgm:prSet presAssocID="{CEC539B4-787E-4F50-B4AC-A7625636A9B5}" presName="linear" presStyleCnt="0">
        <dgm:presLayoutVars>
          <dgm:animLvl val="lvl"/>
          <dgm:resizeHandles val="exact"/>
        </dgm:presLayoutVars>
      </dgm:prSet>
      <dgm:spPr/>
    </dgm:pt>
    <dgm:pt modelId="{1D358D75-170F-4A66-B817-DCE4B61C58E7}" type="pres">
      <dgm:prSet presAssocID="{98F19027-D75E-417E-BF69-B1508793A0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097314-4CD3-401F-97AC-A8CBA78D7862}" type="pres">
      <dgm:prSet presAssocID="{98F19027-D75E-417E-BF69-B1508793A0D4}" presName="childText" presStyleLbl="revTx" presStyleIdx="0" presStyleCnt="2">
        <dgm:presLayoutVars>
          <dgm:bulletEnabled val="1"/>
        </dgm:presLayoutVars>
      </dgm:prSet>
      <dgm:spPr/>
    </dgm:pt>
    <dgm:pt modelId="{267A80A1-994B-4070-A50C-3CA93118B7A4}" type="pres">
      <dgm:prSet presAssocID="{E5397FA7-7936-42F1-AA00-B3B869A436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0D2368-6E87-4A9F-AF76-4C3EC568C141}" type="pres">
      <dgm:prSet presAssocID="{E5397FA7-7936-42F1-AA00-B3B869A436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33AD50A-FE71-4321-85B0-F747E9292D3D}" type="presOf" srcId="{20C62E17-5763-4C2E-9352-998C8CC1843C}" destId="{53097314-4CD3-401F-97AC-A8CBA78D7862}" srcOrd="0" destOrd="4" presId="urn:microsoft.com/office/officeart/2005/8/layout/vList2"/>
    <dgm:cxn modelId="{EF0F030F-EB74-44E2-A307-49C21A744099}" type="presOf" srcId="{37A38E97-1308-4FA7-A9F3-F45178F6488C}" destId="{000D2368-6E87-4A9F-AF76-4C3EC568C141}" srcOrd="0" destOrd="1" presId="urn:microsoft.com/office/officeart/2005/8/layout/vList2"/>
    <dgm:cxn modelId="{35560F11-75C7-4E15-A846-CD7F01B61755}" type="presOf" srcId="{98F19027-D75E-417E-BF69-B1508793A0D4}" destId="{1D358D75-170F-4A66-B817-DCE4B61C58E7}" srcOrd="0" destOrd="0" presId="urn:microsoft.com/office/officeart/2005/8/layout/vList2"/>
    <dgm:cxn modelId="{A648F01A-FE35-4139-B511-FF9722271584}" srcId="{98F19027-D75E-417E-BF69-B1508793A0D4}" destId="{179448D5-59D7-4614-B60A-0F91F57DDF7A}" srcOrd="3" destOrd="0" parTransId="{1ECED415-312B-4D23-9A78-1EC91EE19B38}" sibTransId="{ABB4C3A3-C5A3-4B95-882C-CD67FA2347CE}"/>
    <dgm:cxn modelId="{B517B61D-3750-4953-89A7-729DB3FAA03D}" type="presOf" srcId="{E5397FA7-7936-42F1-AA00-B3B869A436A3}" destId="{267A80A1-994B-4070-A50C-3CA93118B7A4}" srcOrd="0" destOrd="0" presId="urn:microsoft.com/office/officeart/2005/8/layout/vList2"/>
    <dgm:cxn modelId="{B65CD25D-0715-4699-B959-CB9A3CD6E563}" type="presOf" srcId="{33B6A580-835F-4773-8FFE-491351EBAB0A}" destId="{53097314-4CD3-401F-97AC-A8CBA78D7862}" srcOrd="0" destOrd="0" presId="urn:microsoft.com/office/officeart/2005/8/layout/vList2"/>
    <dgm:cxn modelId="{7261D46E-5945-404B-8729-1AF455C4FB9B}" type="presOf" srcId="{C45B8025-940E-4795-A667-31945554B874}" destId="{53097314-4CD3-401F-97AC-A8CBA78D7862}" srcOrd="0" destOrd="2" presId="urn:microsoft.com/office/officeart/2005/8/layout/vList2"/>
    <dgm:cxn modelId="{D4F81272-2041-4B42-A229-E1808D012F63}" type="presOf" srcId="{9763C8D4-F407-4EA6-BA5D-2522ABAA15A2}" destId="{53097314-4CD3-401F-97AC-A8CBA78D7862}" srcOrd="0" destOrd="1" presId="urn:microsoft.com/office/officeart/2005/8/layout/vList2"/>
    <dgm:cxn modelId="{CAE31C75-294A-44BC-BD83-8F6358962BA3}" type="presOf" srcId="{C6191F8D-CD94-4D64-A90E-5C31969C8049}" destId="{000D2368-6E87-4A9F-AF76-4C3EC568C141}" srcOrd="0" destOrd="0" presId="urn:microsoft.com/office/officeart/2005/8/layout/vList2"/>
    <dgm:cxn modelId="{2C89DC75-BEC0-4E10-A1E4-3BE71BC4DA3A}" srcId="{98F19027-D75E-417E-BF69-B1508793A0D4}" destId="{20C62E17-5763-4C2E-9352-998C8CC1843C}" srcOrd="4" destOrd="0" parTransId="{7245EFF2-45D3-4B0D-97CA-928045ED69D7}" sibTransId="{6517EF70-92CE-4B32-AB8B-B30BFF4393D8}"/>
    <dgm:cxn modelId="{F2D0BD59-CABF-4DEE-AF63-323F82E367FA}" srcId="{98F19027-D75E-417E-BF69-B1508793A0D4}" destId="{33B6A580-835F-4773-8FFE-491351EBAB0A}" srcOrd="0" destOrd="0" parTransId="{5D84D54F-F09E-4205-B341-F1CC03FA182A}" sibTransId="{22070DF9-92F9-4D72-A272-63A6F908E36F}"/>
    <dgm:cxn modelId="{58BA6095-E8F8-477D-A9AD-5A298A088D64}" srcId="{E5397FA7-7936-42F1-AA00-B3B869A436A3}" destId="{37A38E97-1308-4FA7-A9F3-F45178F6488C}" srcOrd="1" destOrd="0" parTransId="{A1D8CA1B-4AD5-49EA-9262-12020592119B}" sibTransId="{97A884DF-D057-4D47-BB3B-337EE1E10B5C}"/>
    <dgm:cxn modelId="{3318799E-8114-4F50-93FF-6046FE877C10}" srcId="{E5397FA7-7936-42F1-AA00-B3B869A436A3}" destId="{C6191F8D-CD94-4D64-A90E-5C31969C8049}" srcOrd="0" destOrd="0" parTransId="{7E59094D-DA23-4F62-BF5C-59AFDE682375}" sibTransId="{53ED94FC-E3BC-41D2-B8C9-FE13D380314E}"/>
    <dgm:cxn modelId="{20A146A1-90FA-4A53-914C-F589EC5969D1}" srcId="{98F19027-D75E-417E-BF69-B1508793A0D4}" destId="{9763C8D4-F407-4EA6-BA5D-2522ABAA15A2}" srcOrd="1" destOrd="0" parTransId="{A78C09A2-6520-4F12-9063-1D8ED9266118}" sibTransId="{3731B2DD-D358-4D35-B98B-01942D338E4E}"/>
    <dgm:cxn modelId="{D2B3A6BE-98E8-4F4A-9246-BE7C999084FA}" srcId="{CEC539B4-787E-4F50-B4AC-A7625636A9B5}" destId="{98F19027-D75E-417E-BF69-B1508793A0D4}" srcOrd="0" destOrd="0" parTransId="{3B8E8E2C-7DF6-41F7-A9CF-3C16A95F64DB}" sibTransId="{2847F247-8CD5-4317-8A77-DB5EE2B38F75}"/>
    <dgm:cxn modelId="{993471C4-3574-461B-B4FA-96838C1C940B}" srcId="{98F19027-D75E-417E-BF69-B1508793A0D4}" destId="{C45B8025-940E-4795-A667-31945554B874}" srcOrd="2" destOrd="0" parTransId="{4CDFDD5E-5618-477D-9DF5-A24736FF3E1D}" sibTransId="{BF61FF96-F74F-4C8D-9A57-385F14D7ADEC}"/>
    <dgm:cxn modelId="{A397A1D6-159E-4A0F-A58F-936ABDEB677E}" type="presOf" srcId="{CEC539B4-787E-4F50-B4AC-A7625636A9B5}" destId="{B8282219-9FB7-4B13-AFAD-D1F028801831}" srcOrd="0" destOrd="0" presId="urn:microsoft.com/office/officeart/2005/8/layout/vList2"/>
    <dgm:cxn modelId="{3014BFD7-8499-4909-825B-20CEA21A91F0}" srcId="{CEC539B4-787E-4F50-B4AC-A7625636A9B5}" destId="{E5397FA7-7936-42F1-AA00-B3B869A436A3}" srcOrd="1" destOrd="0" parTransId="{CBD52012-F70E-4801-A295-422F87B305A2}" sibTransId="{34898ABB-7372-4326-BF71-C90BEB63A000}"/>
    <dgm:cxn modelId="{839A28E8-0DCF-45CD-A4A3-3135C460668B}" srcId="{E5397FA7-7936-42F1-AA00-B3B869A436A3}" destId="{ADD47101-D37C-419D-BDAD-D379A42DE03A}" srcOrd="2" destOrd="0" parTransId="{9AF1DA88-E6EF-4AA7-A10E-7389815B3B52}" sibTransId="{4F2B2695-2666-4825-B0CB-37D61200395A}"/>
    <dgm:cxn modelId="{FCC5B9F6-3958-42F2-A4B5-E6BE18007199}" type="presOf" srcId="{179448D5-59D7-4614-B60A-0F91F57DDF7A}" destId="{53097314-4CD3-401F-97AC-A8CBA78D7862}" srcOrd="0" destOrd="3" presId="urn:microsoft.com/office/officeart/2005/8/layout/vList2"/>
    <dgm:cxn modelId="{6A8CF2F9-55DC-434E-AC73-3557DDE631A4}" type="presOf" srcId="{ADD47101-D37C-419D-BDAD-D379A42DE03A}" destId="{000D2368-6E87-4A9F-AF76-4C3EC568C141}" srcOrd="0" destOrd="2" presId="urn:microsoft.com/office/officeart/2005/8/layout/vList2"/>
    <dgm:cxn modelId="{8CE03B90-B030-47F0-9075-CCF1D587784B}" type="presParOf" srcId="{B8282219-9FB7-4B13-AFAD-D1F028801831}" destId="{1D358D75-170F-4A66-B817-DCE4B61C58E7}" srcOrd="0" destOrd="0" presId="urn:microsoft.com/office/officeart/2005/8/layout/vList2"/>
    <dgm:cxn modelId="{BA0D19ED-108A-4D00-A95D-666A27B2CD76}" type="presParOf" srcId="{B8282219-9FB7-4B13-AFAD-D1F028801831}" destId="{53097314-4CD3-401F-97AC-A8CBA78D7862}" srcOrd="1" destOrd="0" presId="urn:microsoft.com/office/officeart/2005/8/layout/vList2"/>
    <dgm:cxn modelId="{D60D6851-D028-46FB-91A2-E8BC4E734510}" type="presParOf" srcId="{B8282219-9FB7-4B13-AFAD-D1F028801831}" destId="{267A80A1-994B-4070-A50C-3CA93118B7A4}" srcOrd="2" destOrd="0" presId="urn:microsoft.com/office/officeart/2005/8/layout/vList2"/>
    <dgm:cxn modelId="{1DA2671C-9A00-40ED-B09E-F1E291745D3D}" type="presParOf" srcId="{B8282219-9FB7-4B13-AFAD-D1F028801831}" destId="{000D2368-6E87-4A9F-AF76-4C3EC568C1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8D75-170F-4A66-B817-DCE4B61C58E7}">
      <dsp:nvSpPr>
        <dsp:cNvPr id="0" name=""/>
        <dsp:cNvSpPr/>
      </dsp:nvSpPr>
      <dsp:spPr>
        <a:xfrm>
          <a:off x="0" y="61421"/>
          <a:ext cx="6349708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rebuchet MS" panose="020B0603020202020204" pitchFamily="34" charset="0"/>
              <a:cs typeface="Arial" panose="020B0604020202020204" pitchFamily="34" charset="0"/>
            </a:rPr>
            <a:t>Functional</a:t>
          </a:r>
        </a:p>
      </dsp:txBody>
      <dsp:txXfrm>
        <a:off x="35411" y="96832"/>
        <a:ext cx="6278886" cy="654577"/>
      </dsp:txXfrm>
    </dsp:sp>
    <dsp:sp modelId="{53097314-4CD3-401F-97AC-A8CBA78D7862}">
      <dsp:nvSpPr>
        <dsp:cNvPr id="0" name=""/>
        <dsp:cNvSpPr/>
      </dsp:nvSpPr>
      <dsp:spPr>
        <a:xfrm>
          <a:off x="0" y="786821"/>
          <a:ext cx="6349708" cy="195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60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Trebuchet MS" panose="020B0603020202020204" pitchFamily="34" charset="0"/>
              <a:cs typeface="Arial" panose="020B0604020202020204" pitchFamily="34" charset="0"/>
            </a:rPr>
            <a:t>Interactable in-tab popup window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Trebuchet MS" panose="020B0603020202020204" pitchFamily="34" charset="0"/>
              <a:cs typeface="Arial" panose="020B0604020202020204" pitchFamily="34" charset="0"/>
            </a:rPr>
            <a:t>Registering opening and closing of tabs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Trebuchet MS" panose="020B0603020202020204" pitchFamily="34" charset="0"/>
              <a:cs typeface="Arial" panose="020B0604020202020204" pitchFamily="34" charset="0"/>
            </a:rPr>
            <a:t>Saving tabs to a group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rebuchet MS" panose="020B0603020202020204" pitchFamily="34" charset="0"/>
              <a:cs typeface="Arial" panose="020B0604020202020204" pitchFamily="34" charset="0"/>
            </a:rPr>
            <a:t>Reopen tabs from group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0" y="786821"/>
        <a:ext cx="6349708" cy="1957185"/>
      </dsp:txXfrm>
    </dsp:sp>
    <dsp:sp modelId="{267A80A1-994B-4070-A50C-3CA93118B7A4}">
      <dsp:nvSpPr>
        <dsp:cNvPr id="0" name=""/>
        <dsp:cNvSpPr/>
      </dsp:nvSpPr>
      <dsp:spPr>
        <a:xfrm>
          <a:off x="0" y="2744006"/>
          <a:ext cx="6349708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rebuchet MS" panose="020B0603020202020204" pitchFamily="34" charset="0"/>
              <a:cs typeface="Arial" panose="020B0604020202020204" pitchFamily="34" charset="0"/>
            </a:rPr>
            <a:t>Nonfunctional</a:t>
          </a:r>
        </a:p>
      </dsp:txBody>
      <dsp:txXfrm>
        <a:off x="35411" y="2779417"/>
        <a:ext cx="6278886" cy="654577"/>
      </dsp:txXfrm>
    </dsp:sp>
    <dsp:sp modelId="{000D2368-6E87-4A9F-AF76-4C3EC568C141}">
      <dsp:nvSpPr>
        <dsp:cNvPr id="0" name=""/>
        <dsp:cNvSpPr/>
      </dsp:nvSpPr>
      <dsp:spPr>
        <a:xfrm>
          <a:off x="0" y="3469406"/>
          <a:ext cx="6349708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60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Trebuchet MS" panose="020B0603020202020204" pitchFamily="34" charset="0"/>
              <a:cs typeface="Arial" panose="020B0604020202020204" pitchFamily="34" charset="0"/>
            </a:rPr>
            <a:t>Ease of use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rebuchet MS" panose="020B0603020202020204" pitchFamily="34" charset="0"/>
              <a:cs typeface="Arial" panose="020B0604020202020204" pitchFamily="34" charset="0"/>
            </a:rPr>
            <a:t>Unintrusive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Trebuchet MS" panose="020B0603020202020204" pitchFamily="34" charset="0"/>
              <a:cs typeface="Arial" panose="020B0604020202020204" pitchFamily="34" charset="0"/>
            </a:rPr>
            <a:t>Rapid updating</a:t>
          </a:r>
        </a:p>
      </dsp:txBody>
      <dsp:txXfrm>
        <a:off x="0" y="3469406"/>
        <a:ext cx="6349708" cy="118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73F1A-63E4-EE3A-2E65-192D6E0228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5A8695-DF32-52A5-5842-EE632E2DDB88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4C6D47-F64D-D5E9-9894-EBE351CEB9B9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8BD68ED-BA13-6AB5-116C-40CD3327619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8085F08-C754-201D-3E28-310D70621CD1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A7795E84-2F62-D4A5-F7FA-D0BC5D40DD6F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BF702A93-3252-1CB1-6304-78AC2B902713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70132FB4-7C3B-A4F6-A5E6-314736E3896E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AE127AD-89C7-F878-E2C5-194566F86108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DA000B72-78B4-1DC5-EC97-11C6F86AE0E1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AE6B48-9BF0-7FBC-823E-242BDCABF1F0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270C87-F4EC-FE1F-62A3-9A9152C1563C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C0B7766-F789-D957-39F0-A41868FA435A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EF2B18C-3BAC-E7C6-2869-95F8D610C3AC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286908D8-43E0-AF76-3CB7-71896176C615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23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779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4554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8A2B7-8ED5-C8B4-A868-4268F88BC10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4A7920-942A-276E-C618-A7061A142FC7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654395-751B-34BD-CF64-F0FF86EDB11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63D820-F8AF-2EFA-8A00-898A43C07D46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C7417F-ABD8-F0B5-B6D7-032BB26AC4C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EB304D-4DBD-9D12-523A-748656934FB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AA2AD2-EAF1-061D-7AEB-75E8250C76B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CDE845-B550-5759-C477-3B400A23890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54FB7-2D2C-D126-705F-29E7930CA03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BC464BC4-B890-36C1-62E3-E7F69198033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5574A42A-42D9-2DD7-DCDB-81D08B0F0CB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64E132-2CF2-7768-CCB0-5489D9DC130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07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2F548-913B-EDC1-642D-9C585D4369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AC31A51-EB82-27E9-D1BB-7D430C92B3A6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EC7121-B954-959E-0550-EF969A260150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A77CCD2-E188-0280-3E9D-61462D9C2D92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33B79C-AA24-A178-0B74-E0EC4991AF4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21D892-15B2-EFE9-B8DB-D6577B542C64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0BE92C-0D09-7B36-3CBE-C105ED35460F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8E01E-DE1A-2C6F-98B3-23AE4380D8B5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98A3CE-68A1-9F78-2F11-F45EEE9C8E7C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354F25-0AB3-9C3D-18A3-7C24A6C01072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9F9A7D-37F3-4CDA-4EEC-FE045C479E8B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C7F83B-E64D-1294-DBD8-7C3B43CCB907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93EF1-56B2-A750-810B-08AA9255EE19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5EBCFB-AD81-3228-88EA-A45117B1550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2FC04A-2F47-E15C-A62C-36DACB1E599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3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088CF-CC01-3C80-254E-2F9B80E045F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152DB5-9D52-CEE3-F445-DB784507A0F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D1B44C-51E4-7B0A-53D1-DF462067185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E4F804-FAE0-B404-1383-7B29CC1FF98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58E313-4932-440A-7800-542AEBFB69F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84CCF6-DE9C-8DF3-EF2E-34F878BDDA37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EC72A0-74AC-0F17-DD9F-EDBA8B8A03A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99684F-8A01-D3BD-42C0-E7F0F04A194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082F86-9253-C354-32AD-CD0C5DAB156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AA1C9258-696F-80CA-0BA1-CC0451240B8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0931B56-7263-1462-0CB9-C289D4E2BA6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7E0BCA-1CFF-3465-C4FC-0EE6DE4ABEE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5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24F7B-BA7E-54E0-0A7C-71B725790048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0B9664-F4C1-AC67-411C-ED6508FEE8F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8B6B0-8410-8517-BA91-0EAB8908B90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2D6D0D-D920-5794-1719-59BBA01DF6B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13C7D5-7528-4076-A0F4-086411405F7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1359BE-0CC5-83AB-3F2C-F668D3F20DE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A428B1-DD3F-EC8D-CB02-E315E351104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AE0D9B-D739-7698-4B02-9AF2B2182BF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77C79F-BE79-FD20-BA1F-BBD70206227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83059DE3-4943-484B-E7F4-DBDABCA134A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13663CD8-C383-EEF8-D4B5-15C975B78AB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756EEF-293F-8F64-C902-A0317D324F6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6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0D347-F589-0760-561B-787F522A5994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B476DA-53DE-E049-1637-5625321D11D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C6EFDDD-16E4-25A7-13FB-CFC8108481A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CD0A3B-C6F5-81AE-2E0E-74A2A59C51F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BD57C7-2309-2C7C-2891-FF90F69F356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A0520-C300-791C-510C-AC8268FF262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935342-77B2-C1D1-0E69-176EEF5A01A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2BA6A9-4A01-611D-B435-8845BF6A436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F2CE98-857F-A790-6FD0-FFD01C6A241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1D6497D3-DFF0-27FA-2AF4-DE889BA39A0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AFAE44B4-8F95-EF98-4490-67CDAA7AAC2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A8C85-D1E0-5EBD-5356-B8CA192A74B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3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B7D70-D28B-D5A1-CB94-45999835FEE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91132EA-87F3-D7DC-D7B9-8118E60AE264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2FE17471-6F60-6CE3-8AA8-4AF0A23D33D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57419F4-FCDC-C4CF-B039-AE3072860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B8B70A93-BDBA-FD66-8AB0-0D4A89AB455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FD190-C733-FD62-D634-2BA677318EB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4F15C27D-0387-CD2D-36D4-1D3905270A1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7686581B-7EE1-79DC-C4BA-031D84D96E4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06E38AE7-5659-8614-3CFE-7A9C0877ADA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A6FBD-6F2E-C699-F075-4FAA80384D9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717096-7974-A8DC-5DF8-5B07A3185A7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63EB7B-EA71-DD5C-FD6C-9F1791B742C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49F27D-7D35-0BDF-CAE6-E0192A7260B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D599D3-BFFB-AF5B-ACB2-A20BDD04095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F9E75F-D49F-397F-9827-0DCB0866641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E4B457-BE99-86CE-5EB7-E0FCC878689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9CFE1D-67B6-1FF5-366C-37C61D2C44C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3508A0-521D-ADAC-B016-2BEC39EA10A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183DB61-E392-41CF-6BBC-E2E0E69C328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00E8B45B-2342-2273-61C2-1A180E3A9DE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018F03-A96E-82BE-24D4-699A49164B6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13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95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FFA1F-8DD5-164F-F71D-46961021AB75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C9D619-1C65-9F46-45F6-F3D675E3D12A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686F0ECB-EB0E-DBAC-0D2D-C7A9FE43FB0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33E722-2114-4787-5775-8900FD98FB3E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F958CCC1-CF2E-833F-460C-B4A64FE51A52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349A108-193D-C8DB-624A-B23A758A06B2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ACC6D3-DAD4-7920-E382-2C3A63425CE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B2F4ABD5-CA04-DE21-9DE6-132A90A5220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B4E379EE-DF64-B799-3D1D-8B0A8F76E8C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5CED13-A87C-8AF5-1597-FB47671F1EA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8479FA9B-E8F1-DCF6-764C-9F0BEAF6AF5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C6739922-8A0D-5F49-23CF-07C9CF37EA7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D63F27C-2317-1386-6EE1-FB44F7F78CF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28AD3EC-52C5-6CC2-C677-55E72668AEC4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9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651" r:id="rId12"/>
    <p:sldLayoutId id="2147483661" r:id="rId13"/>
    <p:sldLayoutId id="2147483674" r:id="rId14"/>
    <p:sldLayoutId id="2147483665" r:id="rId15"/>
    <p:sldLayoutId id="2147483673" r:id="rId16"/>
    <p:sldLayoutId id="2147483675" r:id="rId17"/>
    <p:sldLayoutId id="2147483676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/>
          </a:bodyPr>
          <a:lstStyle/>
          <a:p>
            <a:r>
              <a:rPr lang="en-US" sz="6600" dirty="0"/>
              <a:t>A Google Chrome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839441"/>
            <a:ext cx="9499600" cy="526627"/>
          </a:xfrm>
        </p:spPr>
        <p:txBody>
          <a:bodyPr>
            <a:normAutofit/>
          </a:bodyPr>
          <a:lstStyle/>
          <a:p>
            <a:r>
              <a:rPr lang="en-US" sz="2000" b="0" i="1" baseline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Vincent </a:t>
            </a:r>
            <a:r>
              <a:rPr lang="en-US" sz="2000" b="0" i="1" baseline="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Bistricky</a:t>
            </a:r>
            <a:r>
              <a:rPr lang="en-US" sz="2000" b="0" i="1" baseline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Kyle Butler, Dylan Brown, Christopher Begley, Adam </a:t>
            </a:r>
            <a:r>
              <a:rPr lang="en-US" sz="2000" b="0" i="1" baseline="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Abdulhalim</a:t>
            </a:r>
            <a:endParaRPr lang="en-US" sz="2000" b="0" i="1" baseline="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C4FBDFD-AED7-8357-238C-6726F1F7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" y="839356"/>
            <a:ext cx="10938932" cy="273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23F6-10CF-2651-8650-14C87057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6000" dirty="0">
                <a:solidFill>
                  <a:srgbClr val="FFFFFF"/>
                </a:solidFill>
                <a:latin typeface="Trebuchet MS" panose="020B0603020202020204" pitchFamily="34" charset="0"/>
              </a:rPr>
              <a:t>What is Tab Ultra?</a:t>
            </a:r>
            <a:br>
              <a:rPr lang="en-US" sz="60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br>
              <a:rPr lang="en-US" sz="6000" dirty="0">
                <a:solidFill>
                  <a:srgbClr val="FFFFFF"/>
                </a:solidFill>
                <a:latin typeface="Trebuchet MS" panose="020B0603020202020204" pitchFamily="34" charset="0"/>
              </a:rPr>
            </a:br>
            <a:r>
              <a:rPr lang="en-US" sz="6000" dirty="0">
                <a:solidFill>
                  <a:srgbClr val="FFFFFF"/>
                </a:solidFill>
                <a:latin typeface="Trebuchet MS" panose="020B0603020202020204" pitchFamily="34" charset="0"/>
              </a:rPr>
              <a:t>And why?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42E8-618C-0BD9-5EB4-4F4A76C5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611" y="907573"/>
            <a:ext cx="6727834" cy="57296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Whether it be in a work environment, personal research, or every-day life, many users find themselves having potentially tens of tabs open all at the same time.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If your browser looks like this, you need us.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Tab Ultra is a Google Chrome-based browser extension that allows users to save, group, and manage tabs so that they can be quickly re-opened for convenience.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2DCC05A-0C6B-BCBC-CC92-1AAB1999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5" y="1"/>
            <a:ext cx="1874982" cy="1874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52638-BAFA-182D-D9EC-1782AE92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99" y="2906832"/>
            <a:ext cx="7160423" cy="8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26B32-6C68-C815-523D-29312128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687686" cy="4738211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rebuchet MS" panose="020B0603020202020204" pitchFamily="34" charset="0"/>
              </a:rPr>
              <a:t>Functional and Nonfunctional Requirements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FB1068F-46F0-CB26-6A7E-BB6FE90E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354238"/>
              </p:ext>
            </p:extLst>
          </p:nvPr>
        </p:nvGraphicFramePr>
        <p:xfrm>
          <a:off x="5080674" y="1059894"/>
          <a:ext cx="6349708" cy="471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27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C2D9-8DF0-E788-B042-7716F9C8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43A"/>
                </a:solidFill>
                <a:latin typeface="Trebuchet MS" panose="020B0603020202020204" pitchFamily="34" charset="0"/>
              </a:rPr>
              <a:t>Methodology, Design, </a:t>
            </a:r>
            <a:br>
              <a:rPr lang="en-US" dirty="0">
                <a:solidFill>
                  <a:srgbClr val="00243A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243A"/>
                </a:solidFill>
                <a:latin typeface="Trebuchet MS" panose="020B0603020202020204" pitchFamily="34" charset="0"/>
              </a:rPr>
              <a:t>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10BC-147F-B863-BE8A-11A0C780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410318"/>
            <a:ext cx="5174233" cy="376618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  <a:cs typeface="Times New Roman"/>
              </a:rPr>
              <a:t> H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cs typeface="Times New Roman"/>
              </a:rPr>
              <a:t>eavy use of JavaScript and HTML for back-end implementation and relies on CSS for styling all front-end GUI elements.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cs typeface="Times New Roman"/>
              </a:rPr>
              <a:t> Chrome API used for the functionality of saving tabs between browsing sessions.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  <a:cs typeface="Times New Roman"/>
              </a:rPr>
              <a:t> Emphasis on keeping tabs in groups and being able to modify and open them easily.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  <a:cs typeface="Times New Roman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Times New Roman" panose="02020603050405020304" pitchFamily="18" charset="0"/>
              <a:buChar char="‒"/>
            </a:pPr>
            <a:endParaRPr lang="en-US" dirty="0"/>
          </a:p>
        </p:txBody>
      </p:sp>
      <p:pic>
        <p:nvPicPr>
          <p:cNvPr id="5" name="Picture 4" descr="A picture containing text, first-aid kit, clipart, sign&#10;&#10;Description automatically generated">
            <a:extLst>
              <a:ext uri="{FF2B5EF4-FFF2-40B4-BE49-F238E27FC236}">
                <a16:creationId xmlns:a16="http://schemas.microsoft.com/office/drawing/2014/main" id="{CB2F4FCC-AF16-5DFE-0CB8-2C145386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432" y="1736008"/>
            <a:ext cx="1749567" cy="104277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43EF5D-0459-649D-1D9A-C7AC1ACE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13" y="1914644"/>
            <a:ext cx="870374" cy="8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C705A2D-1F3C-32FD-F4AA-9519885C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55" y="1923880"/>
            <a:ext cx="814881" cy="8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3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73E3-9F49-0F96-8429-751EDBF2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8239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002136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4181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1AB-1FEB-6AFD-3F52-A262C84F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251036"/>
            <a:ext cx="10772775" cy="1658198"/>
          </a:xfrm>
        </p:spPr>
        <p:txBody>
          <a:bodyPr/>
          <a:lstStyle/>
          <a:p>
            <a:r>
              <a:rPr lang="en-US" dirty="0">
                <a:solidFill>
                  <a:srgbClr val="00243A"/>
                </a:solidFill>
                <a:latin typeface="Trebuchet MS" panose="020B0603020202020204" pitchFamily="34" charset="0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858F-8318-B15B-E17C-F271E318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909234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Vincent </a:t>
            </a:r>
            <a:r>
              <a:rPr lang="en-US" sz="3200" dirty="0" err="1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Bistricky</a:t>
            </a: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 – Team lead and Director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Kyle Butler – Frontend HTML and CSS implementation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Adam </a:t>
            </a:r>
            <a:r>
              <a:rPr lang="en-US" sz="3200" dirty="0" err="1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Abdulhalim</a:t>
            </a: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 – Backend HTML and storage functionality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Christopher Begley – Backend HTML and popup implementation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Trebuchet MS" panose="020B0603020202020204" pitchFamily="34" charset="0"/>
                <a:cs typeface="Times New Roman" pitchFamily="18" charset="0"/>
              </a:rPr>
              <a:t>Dylan Brown – UI/Web design and branding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69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</TotalTime>
  <Words>232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Trade Gothic LT Pro</vt:lpstr>
      <vt:lpstr>Trebuchet MS</vt:lpstr>
      <vt:lpstr>Metropolitan</vt:lpstr>
      <vt:lpstr>A Google Chrome Extension</vt:lpstr>
      <vt:lpstr> What is Tab Ultra?  And why?</vt:lpstr>
      <vt:lpstr>Functional and Nonfunctional Requirements</vt:lpstr>
      <vt:lpstr>Methodology, Design,  and Implementation</vt:lpstr>
      <vt:lpstr>Demonstration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Google Chrome Extension</dc:title>
  <dc:creator>Dylan Brown</dc:creator>
  <cp:lastModifiedBy>Dylan Brown</cp:lastModifiedBy>
  <cp:revision>4</cp:revision>
  <dcterms:created xsi:type="dcterms:W3CDTF">2023-04-24T23:53:42Z</dcterms:created>
  <dcterms:modified xsi:type="dcterms:W3CDTF">2023-04-25T02:23:14Z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