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35">
          <p15:clr>
            <a:srgbClr val="A4A3A4"/>
          </p15:clr>
        </p15:guide>
        <p15:guide id="2" pos="210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23" d="100"/>
          <a:sy n="23" d="100"/>
        </p:scale>
        <p:origin x="2178" y="42"/>
      </p:cViewPr>
      <p:guideLst>
        <p:guide orient="horz" pos="3035"/>
        <p:guide pos="2104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0755F-66BB-924E-BB7B-E983D5FDE998}" type="datetimeFigureOut">
              <a:rPr lang="en-US" smtClean="0"/>
              <a:pPr/>
              <a:t>4/8/2023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CB8BD-6655-9245-9BFC-F8D3FC4154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BCB8BD-6655-9245-9BFC-F8D3FC4154A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rot="10800000">
            <a:off x="-31750" y="2"/>
            <a:ext cx="43922950" cy="32918398"/>
          </a:xfrm>
          <a:prstGeom prst="rect">
            <a:avLst/>
          </a:prstGeom>
        </p:spPr>
        <p:style>
          <a:lnRef idx="1">
            <a:schemeClr val="accent1"/>
          </a:lnRef>
          <a:fillRef idx="3">
            <a:schemeClr val="accent1"/>
          </a:fillRef>
          <a:effectRef idx="2">
            <a:schemeClr val="accent1"/>
          </a:effectRef>
          <a:fontRef idx="minor">
            <a:schemeClr val="lt1"/>
          </a:fontRef>
        </p:style>
        <p:txBody>
          <a:bodyPr lIns="67373" tIns="33686" rIns="67373" bIns="3368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tudent with Robot.jpg"/>
          <p:cNvPicPr>
            <a:picLocks noChangeAspect="1"/>
          </p:cNvPicPr>
          <p:nvPr/>
        </p:nvPicPr>
        <p:blipFill>
          <a:blip r:embed="rId3"/>
          <a:srcRect t="8861"/>
          <a:stretch>
            <a:fillRect/>
          </a:stretch>
        </p:blipFill>
        <p:spPr>
          <a:xfrm>
            <a:off x="11503076" y="11597382"/>
            <a:ext cx="10108072" cy="6003406"/>
          </a:xfrm>
          <a:prstGeom prst="rect">
            <a:avLst/>
          </a:prstGeom>
        </p:spPr>
      </p:pic>
      <p:pic>
        <p:nvPicPr>
          <p:cNvPr id="40" name="Picture 39" descr="UNF_LOGO_HORZ_REV [Converted].ai"/>
          <p:cNvPicPr>
            <a:picLocks noChangeAspect="1"/>
          </p:cNvPicPr>
          <p:nvPr/>
        </p:nvPicPr>
        <p:blipFill>
          <a:blip r:embed="rId4" cstate="print"/>
          <a:srcRect l="13356" t="19360" r="9395" b="25788"/>
          <a:stretch>
            <a:fillRect/>
          </a:stretch>
        </p:blipFill>
        <p:spPr>
          <a:xfrm>
            <a:off x="33225848" y="846667"/>
            <a:ext cx="8653555" cy="3975957"/>
          </a:xfrm>
          <a:prstGeom prst="rect">
            <a:avLst/>
          </a:prstGeom>
        </p:spPr>
      </p:pic>
      <p:sp>
        <p:nvSpPr>
          <p:cNvPr id="4" name="Text Box 66"/>
          <p:cNvSpPr txBox="1">
            <a:spLocks noChangeArrowheads="1"/>
          </p:cNvSpPr>
          <p:nvPr/>
        </p:nvSpPr>
        <p:spPr bwMode="auto">
          <a:xfrm>
            <a:off x="973674" y="1549388"/>
            <a:ext cx="20278682" cy="3171638"/>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pPr algn="r">
              <a:lnSpc>
                <a:spcPct val="70000"/>
              </a:lnSpc>
            </a:pPr>
            <a:r>
              <a:rPr lang="en-US" sz="13800" b="0" spc="-300" baseline="0" dirty="0">
                <a:solidFill>
                  <a:schemeClr val="accent1">
                    <a:lumMod val="50000"/>
                  </a:schemeClr>
                </a:solidFill>
                <a:latin typeface="Times New Roman"/>
                <a:cs typeface="Times New Roman"/>
              </a:rPr>
              <a:t>This is the Area Where You Place the Title of Your Poster</a:t>
            </a:r>
          </a:p>
        </p:txBody>
      </p:sp>
      <p:sp>
        <p:nvSpPr>
          <p:cNvPr id="5" name="Text Box 65"/>
          <p:cNvSpPr txBox="1">
            <a:spLocks noChangeArrowheads="1"/>
          </p:cNvSpPr>
          <p:nvPr/>
        </p:nvSpPr>
        <p:spPr bwMode="auto">
          <a:xfrm>
            <a:off x="22559520" y="2521300"/>
            <a:ext cx="8222544" cy="1938992"/>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r>
              <a:rPr lang="en-US" sz="4000" b="0" i="1" baseline="0" dirty="0">
                <a:solidFill>
                  <a:schemeClr val="bg1"/>
                </a:solidFill>
                <a:latin typeface="Times New Roman" pitchFamily="18" charset="0"/>
                <a:cs typeface="Times New Roman" pitchFamily="18" charset="0"/>
              </a:rPr>
              <a:t>Full name, ECT </a:t>
            </a:r>
          </a:p>
          <a:p>
            <a:r>
              <a:rPr lang="en-US" sz="4000" b="0" i="1" baseline="0" dirty="0">
                <a:solidFill>
                  <a:schemeClr val="bg1"/>
                </a:solidFill>
                <a:latin typeface="Times New Roman" pitchFamily="18" charset="0"/>
                <a:cs typeface="Times New Roman" pitchFamily="18" charset="0"/>
              </a:rPr>
              <a:t>University of North Florida, College </a:t>
            </a:r>
            <a:br>
              <a:rPr lang="en-US" sz="4000" b="0" i="1" baseline="0" dirty="0">
                <a:solidFill>
                  <a:schemeClr val="bg1"/>
                </a:solidFill>
                <a:latin typeface="Times New Roman" pitchFamily="18" charset="0"/>
                <a:cs typeface="Times New Roman" pitchFamily="18" charset="0"/>
              </a:rPr>
            </a:br>
            <a:r>
              <a:rPr lang="en-US" sz="4000" b="0" i="1" baseline="0" dirty="0">
                <a:solidFill>
                  <a:schemeClr val="bg1"/>
                </a:solidFill>
                <a:latin typeface="Times New Roman" pitchFamily="18" charset="0"/>
                <a:cs typeface="Times New Roman" pitchFamily="18" charset="0"/>
              </a:rPr>
              <a:t>Jacksonville, FL USA 32224</a:t>
            </a:r>
          </a:p>
        </p:txBody>
      </p:sp>
      <p:sp>
        <p:nvSpPr>
          <p:cNvPr id="6" name="Text Placeholder 3"/>
          <p:cNvSpPr>
            <a:spLocks noGrp="1"/>
          </p:cNvSpPr>
          <p:nvPr/>
        </p:nvSpPr>
        <p:spPr>
          <a:xfrm>
            <a:off x="523914" y="5272465"/>
            <a:ext cx="10196513"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000" dirty="0"/>
              <a:t>INTRODUCTION</a:t>
            </a:r>
          </a:p>
        </p:txBody>
      </p:sp>
      <p:sp>
        <p:nvSpPr>
          <p:cNvPr id="7" name="Text Placeholder 2"/>
          <p:cNvSpPr>
            <a:spLocks noGrp="1"/>
          </p:cNvSpPr>
          <p:nvPr/>
        </p:nvSpPr>
        <p:spPr>
          <a:xfrm>
            <a:off x="523914" y="6026510"/>
            <a:ext cx="10196513" cy="821594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400" dirty="0">
                <a:solidFill>
                  <a:srgbClr val="000000"/>
                </a:solidFill>
                <a:latin typeface="Times New Roman"/>
                <a:cs typeface="Times New Roman"/>
              </a:rPr>
              <a:t>Whether it be in a work environment, personal research, or every-day life, many users find themselves having potentially tens of tabs open all at the same time. Keeping tabs organized and managed without having them constantly be opened, crowding your browser, and eating at your memory, is what Tab Ultra is being developed for. Tab Ultra is a Google Chrome-based browser extension that allows users to save, group, and manage tabs for specific use-cases so that any and all tabs can be quickly re-opened for user convenience.</a:t>
            </a:r>
          </a:p>
        </p:txBody>
      </p:sp>
      <p:sp>
        <p:nvSpPr>
          <p:cNvPr id="8" name="Text Placeholder 6"/>
          <p:cNvSpPr>
            <a:spLocks noGrp="1"/>
          </p:cNvSpPr>
          <p:nvPr/>
        </p:nvSpPr>
        <p:spPr>
          <a:xfrm>
            <a:off x="514390" y="14202647"/>
            <a:ext cx="10210799"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OBJECTIVES</a:t>
            </a:r>
          </a:p>
        </p:txBody>
      </p:sp>
      <p:sp>
        <p:nvSpPr>
          <p:cNvPr id="9" name="Text Placeholder 17"/>
          <p:cNvSpPr>
            <a:spLocks noGrp="1"/>
          </p:cNvSpPr>
          <p:nvPr/>
        </p:nvSpPr>
        <p:spPr>
          <a:xfrm>
            <a:off x="523914" y="14956692"/>
            <a:ext cx="10201275" cy="1057043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400" dirty="0">
                <a:solidFill>
                  <a:srgbClr val="000000"/>
                </a:solidFill>
                <a:latin typeface="Times New Roman"/>
                <a:cs typeface="Times New Roman"/>
              </a:rPr>
              <a:t>The goal of Tab Ultra is to maximize convenience and ease-of-use when it comes to managing tabs. Tab Ultra will allow a user to select and store any opened tabs into a group which they can then name, save, and manage in multiple different ways. Each group can then be accessed, and user-selected tabs can be re-opened instead of having to manually open each potential bookmark the user may have created. Unlike similar extensions, Tab Ultra aims to be as non-intrusive as possible by having all functionality be confined to a pop-up window within the currently open tab. The act of being taken to a separate page to manage groups and tabs is what Tab Ultra intends to avoid.</a:t>
            </a:r>
          </a:p>
        </p:txBody>
      </p:sp>
      <p:sp>
        <p:nvSpPr>
          <p:cNvPr id="10" name="Text Placeholder 7"/>
          <p:cNvSpPr>
            <a:spLocks noGrp="1"/>
          </p:cNvSpPr>
          <p:nvPr/>
        </p:nvSpPr>
        <p:spPr>
          <a:xfrm>
            <a:off x="11249066" y="6026511"/>
            <a:ext cx="21431250" cy="5955454"/>
          </a:xfrm>
          <a:prstGeom prst="rect">
            <a:avLst/>
          </a:prstGeom>
        </p:spPr>
        <p:txBody>
          <a:bodyPr wrap="square" lIns="228589" tIns="228589" rIns="228589" bIns="228589" numCol="2" spcCol="914400"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400" dirty="0">
                <a:solidFill>
                  <a:srgbClr val="000000"/>
                </a:solidFill>
                <a:latin typeface="Times New Roman"/>
                <a:cs typeface="Times New Roman"/>
              </a:rPr>
              <a:t>Tab Ultra makes heavy use of JavaScript and CSS for back-end implementation and relies on HTML for displaying all front-end GUI elements. What makes the saving of tabs and groups across multiple Google Chrome instances is Chrome’s Storage API. This allows  for data to be stored locally and then synced across any Chrome browser that the user is logged in to across any</a:t>
            </a:r>
          </a:p>
          <a:p>
            <a:pPr>
              <a:lnSpc>
                <a:spcPct val="150000"/>
              </a:lnSpc>
            </a:pPr>
            <a:r>
              <a:rPr lang="en-US" sz="3400" dirty="0">
                <a:solidFill>
                  <a:srgbClr val="000000"/>
                </a:solidFill>
                <a:latin typeface="Times New Roman"/>
                <a:cs typeface="Times New Roman"/>
              </a:rPr>
              <a:t>device. Tab Ultra features a tab view and a group view. The tab view allows tabs to be selected from open tabs or added manually and saved into either a new group or an existing group. The group view displays all saved groups, allows the user to select and open any or all tabs in each group, and view group metadata (date created, last used, etc.).</a:t>
            </a:r>
          </a:p>
        </p:txBody>
      </p:sp>
      <p:sp>
        <p:nvSpPr>
          <p:cNvPr id="11" name="Text Placeholder 8"/>
          <p:cNvSpPr>
            <a:spLocks noGrp="1"/>
          </p:cNvSpPr>
          <p:nvPr/>
        </p:nvSpPr>
        <p:spPr>
          <a:xfrm>
            <a:off x="11239540" y="5272466"/>
            <a:ext cx="21431250"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000" dirty="0"/>
              <a:t>MATERIALS &amp; METHODS</a:t>
            </a:r>
          </a:p>
        </p:txBody>
      </p:sp>
      <p:sp>
        <p:nvSpPr>
          <p:cNvPr id="12" name="Text Placeholder 9"/>
          <p:cNvSpPr>
            <a:spLocks noGrp="1"/>
          </p:cNvSpPr>
          <p:nvPr/>
        </p:nvSpPr>
        <p:spPr>
          <a:xfrm>
            <a:off x="11249066" y="20510897"/>
            <a:ext cx="21421724" cy="3193160"/>
          </a:xfrm>
          <a:prstGeom prst="rect">
            <a:avLst/>
          </a:prstGeom>
        </p:spPr>
        <p:txBody>
          <a:bodyPr wrap="square" lIns="228589" tIns="228589" rIns="228589" bIns="228589" numCol="2" spcCol="914400">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err="1">
                <a:solidFill>
                  <a:srgbClr val="000000"/>
                </a:solidFill>
                <a:latin typeface="Times New Roman"/>
                <a:cs typeface="Times New Roman"/>
              </a:rPr>
              <a:t>Sustie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dolorero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quat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aliqui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blaorperit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iriuscip</a:t>
            </a:r>
            <a:r>
              <a:rPr lang="en-US" sz="3000" dirty="0">
                <a:solidFill>
                  <a:srgbClr val="000000"/>
                </a:solidFill>
                <a:latin typeface="Times New Roman"/>
                <a:cs typeface="Times New Roman"/>
              </a:rPr>
              <a:t> et nit </a:t>
            </a:r>
            <a:r>
              <a:rPr lang="en-US" sz="3000" dirty="0" err="1">
                <a:solidFill>
                  <a:srgbClr val="000000"/>
                </a:solidFill>
                <a:latin typeface="Times New Roman"/>
                <a:cs typeface="Times New Roman"/>
              </a:rPr>
              <a:t>doluptatis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euiscin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henim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erit</a:t>
            </a:r>
            <a:r>
              <a:rPr lang="en-US" sz="3000" dirty="0">
                <a:solidFill>
                  <a:srgbClr val="000000"/>
                </a:solidFill>
                <a:latin typeface="Times New Roman"/>
                <a:cs typeface="Times New Roman"/>
              </a:rPr>
              <a:t> lam. </a:t>
            </a:r>
            <a:r>
              <a:rPr lang="en-US" sz="3000" dirty="0" err="1">
                <a:solidFill>
                  <a:srgbClr val="000000"/>
                </a:solidFill>
                <a:latin typeface="Times New Roman"/>
                <a:cs typeface="Times New Roman"/>
              </a:rPr>
              <a:t>Nullum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nibh</a:t>
            </a:r>
            <a:r>
              <a:rPr lang="en-US" sz="3000" dirty="0">
                <a:solidFill>
                  <a:srgbClr val="000000"/>
                </a:solidFill>
                <a:latin typeface="Times New Roman"/>
                <a:cs typeface="Times New Roman"/>
              </a:rPr>
              <a:t> et </a:t>
            </a:r>
            <a:r>
              <a:rPr lang="en-US" sz="3000" dirty="0" err="1">
                <a:solidFill>
                  <a:srgbClr val="000000"/>
                </a:solidFill>
                <a:latin typeface="Times New Roman"/>
                <a:cs typeface="Times New Roman"/>
              </a:rPr>
              <a:t>luptat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wisis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exer</a:t>
            </a:r>
            <a:r>
              <a:rPr lang="en-US" sz="3000" dirty="0">
                <a:solidFill>
                  <a:srgbClr val="000000"/>
                </a:solidFill>
                <a:latin typeface="Times New Roman"/>
                <a:cs typeface="Times New Roman"/>
              </a:rPr>
              <a:t> sum quam qui </a:t>
            </a:r>
            <a:r>
              <a:rPr lang="en-US" sz="3000" dirty="0" err="1">
                <a:solidFill>
                  <a:srgbClr val="000000"/>
                </a:solidFill>
                <a:latin typeface="Times New Roman"/>
                <a:cs typeface="Times New Roman"/>
              </a:rPr>
              <a:t>bla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augue</a:t>
            </a:r>
            <a:r>
              <a:rPr lang="en-US" sz="3000" dirty="0">
                <a:solidFill>
                  <a:srgbClr val="000000"/>
                </a:solidFill>
                <a:latin typeface="Times New Roman"/>
                <a:cs typeface="Times New Roman"/>
              </a:rPr>
              <a:t> mod </a:t>
            </a:r>
            <a:r>
              <a:rPr lang="en-US" sz="3000" dirty="0" err="1">
                <a:solidFill>
                  <a:srgbClr val="000000"/>
                </a:solidFill>
                <a:latin typeface="Times New Roman"/>
                <a:cs typeface="Times New Roman"/>
              </a:rPr>
              <a:t>duis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nonsequ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ismodio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nsenibh</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autpat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iustinc</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iliquis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molorer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suscincilla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feuisl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ullaortinis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tate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vel</a:t>
            </a:r>
            <a:endParaRPr lang="en-US" sz="3000" dirty="0">
              <a:solidFill>
                <a:srgbClr val="000000"/>
              </a:solidFill>
              <a:latin typeface="Times New Roman"/>
              <a:cs typeface="Times New Roman"/>
            </a:endParaRPr>
          </a:p>
        </p:txBody>
      </p:sp>
      <p:sp>
        <p:nvSpPr>
          <p:cNvPr id="13" name="Text Placeholder 10"/>
          <p:cNvSpPr>
            <a:spLocks noGrp="1"/>
          </p:cNvSpPr>
          <p:nvPr/>
        </p:nvSpPr>
        <p:spPr>
          <a:xfrm>
            <a:off x="11249066" y="19756851"/>
            <a:ext cx="21421724"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RESULTS</a:t>
            </a:r>
          </a:p>
        </p:txBody>
      </p:sp>
      <p:sp>
        <p:nvSpPr>
          <p:cNvPr id="14" name="Text Placeholder 11"/>
          <p:cNvSpPr>
            <a:spLocks noGrp="1"/>
          </p:cNvSpPr>
          <p:nvPr/>
        </p:nvSpPr>
        <p:spPr>
          <a:xfrm>
            <a:off x="33181965" y="5272465"/>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CONCLUSIONS</a:t>
            </a:r>
          </a:p>
        </p:txBody>
      </p:sp>
      <p:sp>
        <p:nvSpPr>
          <p:cNvPr id="15" name="Text Placeholder 12"/>
          <p:cNvSpPr>
            <a:spLocks noGrp="1"/>
          </p:cNvSpPr>
          <p:nvPr/>
        </p:nvSpPr>
        <p:spPr>
          <a:xfrm>
            <a:off x="33181964" y="6026510"/>
            <a:ext cx="10201275" cy="1067213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err="1">
                <a:solidFill>
                  <a:srgbClr val="000000"/>
                </a:solidFill>
                <a:latin typeface="Times New Roman"/>
                <a:cs typeface="Times New Roman"/>
              </a:rPr>
              <a:t>Sustie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dolorero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quat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aliqui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blaorperit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iriuscip</a:t>
            </a:r>
            <a:r>
              <a:rPr lang="en-US" sz="3000" dirty="0">
                <a:solidFill>
                  <a:srgbClr val="000000"/>
                </a:solidFill>
                <a:latin typeface="Times New Roman"/>
                <a:cs typeface="Times New Roman"/>
              </a:rPr>
              <a:t> et nit </a:t>
            </a:r>
            <a:r>
              <a:rPr lang="en-US" sz="3000" dirty="0" err="1">
                <a:solidFill>
                  <a:srgbClr val="000000"/>
                </a:solidFill>
                <a:latin typeface="Times New Roman"/>
                <a:cs typeface="Times New Roman"/>
              </a:rPr>
              <a:t>doluptatis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euiscin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henim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erit</a:t>
            </a:r>
            <a:r>
              <a:rPr lang="en-US" sz="3000" dirty="0">
                <a:solidFill>
                  <a:srgbClr val="000000"/>
                </a:solidFill>
                <a:latin typeface="Times New Roman"/>
                <a:cs typeface="Times New Roman"/>
              </a:rPr>
              <a:t> lam. </a:t>
            </a:r>
            <a:r>
              <a:rPr lang="en-US" sz="3000" dirty="0" err="1">
                <a:solidFill>
                  <a:srgbClr val="000000"/>
                </a:solidFill>
                <a:latin typeface="Times New Roman"/>
                <a:cs typeface="Times New Roman"/>
              </a:rPr>
              <a:t>Nullum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nibh</a:t>
            </a:r>
            <a:r>
              <a:rPr lang="en-US" sz="3000" dirty="0">
                <a:solidFill>
                  <a:srgbClr val="000000"/>
                </a:solidFill>
                <a:latin typeface="Times New Roman"/>
                <a:cs typeface="Times New Roman"/>
              </a:rPr>
              <a:t> et </a:t>
            </a:r>
            <a:r>
              <a:rPr lang="en-US" sz="3000" dirty="0" err="1">
                <a:solidFill>
                  <a:srgbClr val="000000"/>
                </a:solidFill>
                <a:latin typeface="Times New Roman"/>
                <a:cs typeface="Times New Roman"/>
              </a:rPr>
              <a:t>luptat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wisis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exer</a:t>
            </a:r>
            <a:r>
              <a:rPr lang="en-US" sz="3000" dirty="0">
                <a:solidFill>
                  <a:srgbClr val="000000"/>
                </a:solidFill>
                <a:latin typeface="Times New Roman"/>
                <a:cs typeface="Times New Roman"/>
              </a:rPr>
              <a:t> sum quam qui </a:t>
            </a:r>
            <a:r>
              <a:rPr lang="en-US" sz="3000" dirty="0" err="1">
                <a:solidFill>
                  <a:srgbClr val="000000"/>
                </a:solidFill>
                <a:latin typeface="Times New Roman"/>
                <a:cs typeface="Times New Roman"/>
              </a:rPr>
              <a:t>bla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augue</a:t>
            </a:r>
            <a:r>
              <a:rPr lang="en-US" sz="3000" dirty="0">
                <a:solidFill>
                  <a:srgbClr val="000000"/>
                </a:solidFill>
                <a:latin typeface="Times New Roman"/>
                <a:cs typeface="Times New Roman"/>
              </a:rPr>
              <a:t> mod </a:t>
            </a:r>
            <a:r>
              <a:rPr lang="en-US" sz="3000" dirty="0" err="1">
                <a:solidFill>
                  <a:srgbClr val="000000"/>
                </a:solidFill>
                <a:latin typeface="Times New Roman"/>
                <a:cs typeface="Times New Roman"/>
              </a:rPr>
              <a:t>duis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nonsequ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ismodio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nsenibh</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autpat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iustinc</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iliquis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molorer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suscincilla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feuisl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ullaortinis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sim</a:t>
            </a:r>
            <a:r>
              <a:rPr lang="en-US" sz="3000" dirty="0">
                <a:solidFill>
                  <a:srgbClr val="000000"/>
                </a:solidFill>
                <a:latin typeface="Times New Roman"/>
                <a:cs typeface="Times New Roman"/>
              </a:rPr>
              <a:t> </a:t>
            </a:r>
          </a:p>
          <a:p>
            <a:pPr>
              <a:lnSpc>
                <a:spcPct val="150000"/>
              </a:lnSpc>
            </a:pPr>
            <a:r>
              <a:rPr lang="en-US" sz="3000" dirty="0" err="1">
                <a:solidFill>
                  <a:srgbClr val="000000"/>
                </a:solidFill>
                <a:latin typeface="Times New Roman"/>
                <a:cs typeface="Times New Roman"/>
              </a:rPr>
              <a:t>acin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tate</a:t>
            </a:r>
            <a:r>
              <a:rPr lang="en-US" sz="3000" dirty="0">
                <a:solidFill>
                  <a:srgbClr val="000000"/>
                </a:solidFill>
                <a:latin typeface="Times New Roman"/>
                <a:cs typeface="Times New Roman"/>
              </a:rPr>
              <a:t> </a:t>
            </a:r>
          </a:p>
          <a:p>
            <a:pPr>
              <a:lnSpc>
                <a:spcPct val="150000"/>
              </a:lnSpc>
            </a:pPr>
            <a:r>
              <a:rPr lang="en-US" sz="3000" dirty="0" err="1">
                <a:solidFill>
                  <a:srgbClr val="000000"/>
                </a:solidFill>
                <a:latin typeface="Times New Roman"/>
                <a:cs typeface="Times New Roman"/>
              </a:rPr>
              <a:t>vel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delit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atie</a:t>
            </a:r>
            <a:r>
              <a:rPr lang="en-US" sz="3000" dirty="0">
                <a:solidFill>
                  <a:srgbClr val="000000"/>
                </a:solidFill>
                <a:latin typeface="Times New Roman"/>
                <a:cs typeface="Times New Roman"/>
              </a:rPr>
              <a:t> tat </a:t>
            </a:r>
            <a:r>
              <a:rPr lang="en-US" sz="3000" dirty="0" err="1">
                <a:solidFill>
                  <a:srgbClr val="000000"/>
                </a:solidFill>
                <a:latin typeface="Times New Roman"/>
                <a:cs typeface="Times New Roman"/>
              </a:rPr>
              <a:t>lut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vel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iril</a:t>
            </a:r>
            <a:r>
              <a:rPr lang="en-US" sz="3000" dirty="0">
                <a:solidFill>
                  <a:srgbClr val="000000"/>
                </a:solidFill>
                <a:latin typeface="Times New Roman"/>
                <a:cs typeface="Times New Roman"/>
              </a:rPr>
              <a:t> do </a:t>
            </a:r>
            <a:r>
              <a:rPr lang="en-US" sz="3000" dirty="0" err="1">
                <a:solidFill>
                  <a:srgbClr val="000000"/>
                </a:solidFill>
                <a:latin typeface="Times New Roman"/>
                <a:cs typeface="Times New Roman"/>
              </a:rPr>
              <a:t>er</a:t>
            </a:r>
            <a:r>
              <a:rPr lang="en-US" sz="3000" dirty="0">
                <a:solidFill>
                  <a:srgbClr val="000000"/>
                </a:solidFill>
                <a:latin typeface="Times New Roman"/>
                <a:cs typeface="Times New Roman"/>
              </a:rPr>
              <a:t> </a:t>
            </a:r>
          </a:p>
          <a:p>
            <a:pPr>
              <a:lnSpc>
                <a:spcPct val="150000"/>
              </a:lnSpc>
            </a:pPr>
            <a:r>
              <a:rPr lang="en-US" sz="3000" dirty="0" err="1">
                <a:solidFill>
                  <a:srgbClr val="000000"/>
                </a:solidFill>
                <a:latin typeface="Times New Roman"/>
                <a:cs typeface="Times New Roman"/>
              </a:rPr>
              <a:t>ipit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ilisl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dolortie</a:t>
            </a:r>
            <a:r>
              <a:rPr lang="en-US" sz="3000" dirty="0">
                <a:solidFill>
                  <a:srgbClr val="000000"/>
                </a:solidFill>
                <a:latin typeface="Times New Roman"/>
                <a:cs typeface="Times New Roman"/>
              </a:rPr>
              <a:t> tat, </a:t>
            </a:r>
            <a:r>
              <a:rPr lang="en-US" sz="3000" dirty="0" err="1">
                <a:solidFill>
                  <a:srgbClr val="000000"/>
                </a:solidFill>
                <a:latin typeface="Times New Roman"/>
                <a:cs typeface="Times New Roman"/>
              </a:rPr>
              <a:t>ver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nums</a:t>
            </a:r>
            <a:endParaRPr lang="en-US" sz="3000" dirty="0">
              <a:solidFill>
                <a:srgbClr val="000000"/>
              </a:solidFill>
              <a:latin typeface="Times New Roman"/>
              <a:cs typeface="Times New Roman"/>
            </a:endParaRPr>
          </a:p>
          <a:p>
            <a:pPr>
              <a:lnSpc>
                <a:spcPct val="150000"/>
              </a:lnSpc>
            </a:pPr>
            <a:r>
              <a:rPr lang="en-US" sz="3000" dirty="0" err="1">
                <a:solidFill>
                  <a:srgbClr val="000000"/>
                </a:solidFill>
                <a:latin typeface="Times New Roman"/>
                <a:cs typeface="Times New Roman"/>
              </a:rPr>
              <a:t>andre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odolore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vendre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facipit</a:t>
            </a:r>
            <a:r>
              <a:rPr lang="en-US" sz="3000" dirty="0">
                <a:solidFill>
                  <a:srgbClr val="000000"/>
                </a:solidFill>
                <a:latin typeface="Times New Roman"/>
                <a:cs typeface="Times New Roman"/>
              </a:rPr>
              <a:t> </a:t>
            </a:r>
          </a:p>
          <a:p>
            <a:pPr>
              <a:lnSpc>
                <a:spcPct val="150000"/>
              </a:lnSpc>
            </a:pPr>
            <a:r>
              <a:rPr lang="en-US" sz="3000" dirty="0" err="1">
                <a:solidFill>
                  <a:srgbClr val="000000"/>
                </a:solidFill>
                <a:latin typeface="Times New Roman"/>
                <a:cs typeface="Times New Roman"/>
              </a:rPr>
              <a:t>ulputatio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conse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a:t>
            </a:r>
            <a:r>
              <a:rPr lang="en-US" sz="3000" dirty="0">
                <a:solidFill>
                  <a:srgbClr val="000000"/>
                </a:solidFill>
                <a:latin typeface="Times New Roman"/>
                <a:cs typeface="Times New Roman"/>
              </a:rPr>
              <a:t> tat. </a:t>
            </a:r>
          </a:p>
          <a:p>
            <a:pPr>
              <a:lnSpc>
                <a:spcPct val="150000"/>
              </a:lnSpc>
            </a:pPr>
            <a:r>
              <a:rPr lang="en-US" sz="3000" dirty="0" err="1">
                <a:solidFill>
                  <a:srgbClr val="000000"/>
                </a:solidFill>
                <a:latin typeface="Times New Roman"/>
                <a:cs typeface="Times New Roman"/>
              </a:rPr>
              <a:t>Sustie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dolorero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quat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eum</a:t>
            </a:r>
            <a:r>
              <a:rPr lang="en-US" sz="3000" dirty="0">
                <a:solidFill>
                  <a:srgbClr val="000000"/>
                </a:solidFill>
                <a:latin typeface="Times New Roman"/>
                <a:cs typeface="Times New Roman"/>
              </a:rPr>
              <a:t> </a:t>
            </a:r>
          </a:p>
          <a:p>
            <a:pPr>
              <a:lnSpc>
                <a:spcPct val="150000"/>
              </a:lnSpc>
            </a:pP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aliqui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blaorperit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volor</a:t>
            </a:r>
            <a:r>
              <a:rPr lang="en-US" sz="3000" dirty="0">
                <a:solidFill>
                  <a:srgbClr val="000000"/>
                </a:solidFill>
                <a:latin typeface="Times New Roman"/>
                <a:cs typeface="Times New Roman"/>
              </a:rPr>
              <a:t>. </a:t>
            </a:r>
          </a:p>
        </p:txBody>
      </p:sp>
      <p:sp>
        <p:nvSpPr>
          <p:cNvPr id="16" name="Text Placeholder 13"/>
          <p:cNvSpPr>
            <a:spLocks noGrp="1"/>
          </p:cNvSpPr>
          <p:nvPr/>
        </p:nvSpPr>
        <p:spPr>
          <a:xfrm>
            <a:off x="33181963" y="17152955"/>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REFERENCES</a:t>
            </a:r>
          </a:p>
        </p:txBody>
      </p:sp>
      <p:sp>
        <p:nvSpPr>
          <p:cNvPr id="17" name="Text Placeholder 14"/>
          <p:cNvSpPr>
            <a:spLocks noGrp="1"/>
          </p:cNvSpPr>
          <p:nvPr/>
        </p:nvSpPr>
        <p:spPr>
          <a:xfrm>
            <a:off x="33181962" y="17907000"/>
            <a:ext cx="10201275" cy="734814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err="1">
                <a:solidFill>
                  <a:srgbClr val="000000"/>
                </a:solidFill>
                <a:latin typeface="Times New Roman"/>
                <a:cs typeface="Times New Roman"/>
              </a:rPr>
              <a:t>Sustie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dolorero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quat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aliqui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blaorperit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iriuscip</a:t>
            </a:r>
            <a:r>
              <a:rPr lang="en-US" sz="3000" dirty="0">
                <a:solidFill>
                  <a:srgbClr val="000000"/>
                </a:solidFill>
                <a:latin typeface="Times New Roman"/>
                <a:cs typeface="Times New Roman"/>
              </a:rPr>
              <a:t> et nit </a:t>
            </a:r>
            <a:r>
              <a:rPr lang="en-US" sz="3000" dirty="0" err="1">
                <a:solidFill>
                  <a:srgbClr val="000000"/>
                </a:solidFill>
                <a:latin typeface="Times New Roman"/>
                <a:cs typeface="Times New Roman"/>
              </a:rPr>
              <a:t>doluptatis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euiscin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henim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erit</a:t>
            </a:r>
            <a:r>
              <a:rPr lang="en-US" sz="3000" dirty="0">
                <a:solidFill>
                  <a:srgbClr val="000000"/>
                </a:solidFill>
                <a:latin typeface="Times New Roman"/>
                <a:cs typeface="Times New Roman"/>
              </a:rPr>
              <a:t> lam. </a:t>
            </a:r>
            <a:r>
              <a:rPr lang="en-US" sz="3000" dirty="0" err="1">
                <a:solidFill>
                  <a:srgbClr val="000000"/>
                </a:solidFill>
                <a:latin typeface="Times New Roman"/>
                <a:cs typeface="Times New Roman"/>
              </a:rPr>
              <a:t>Nullum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nibh</a:t>
            </a:r>
            <a:r>
              <a:rPr lang="en-US" sz="3000" dirty="0">
                <a:solidFill>
                  <a:srgbClr val="000000"/>
                </a:solidFill>
                <a:latin typeface="Times New Roman"/>
                <a:cs typeface="Times New Roman"/>
              </a:rPr>
              <a:t> et </a:t>
            </a:r>
            <a:r>
              <a:rPr lang="en-US" sz="3000" dirty="0" err="1">
                <a:solidFill>
                  <a:srgbClr val="000000"/>
                </a:solidFill>
                <a:latin typeface="Times New Roman"/>
                <a:cs typeface="Times New Roman"/>
              </a:rPr>
              <a:t>luptat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wisis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exer</a:t>
            </a:r>
            <a:r>
              <a:rPr lang="en-US" sz="3000" dirty="0">
                <a:solidFill>
                  <a:srgbClr val="000000"/>
                </a:solidFill>
                <a:latin typeface="Times New Roman"/>
                <a:cs typeface="Times New Roman"/>
              </a:rPr>
              <a:t> sum quam qui </a:t>
            </a:r>
            <a:r>
              <a:rPr lang="en-US" sz="3000" dirty="0" err="1">
                <a:solidFill>
                  <a:srgbClr val="000000"/>
                </a:solidFill>
                <a:latin typeface="Times New Roman"/>
                <a:cs typeface="Times New Roman"/>
              </a:rPr>
              <a:t>bla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augue</a:t>
            </a:r>
            <a:r>
              <a:rPr lang="en-US" sz="3000" dirty="0">
                <a:solidFill>
                  <a:srgbClr val="000000"/>
                </a:solidFill>
                <a:latin typeface="Times New Roman"/>
                <a:cs typeface="Times New Roman"/>
              </a:rPr>
              <a:t> mod </a:t>
            </a:r>
            <a:r>
              <a:rPr lang="en-US" sz="3000" dirty="0" err="1">
                <a:solidFill>
                  <a:srgbClr val="000000"/>
                </a:solidFill>
                <a:latin typeface="Times New Roman"/>
                <a:cs typeface="Times New Roman"/>
              </a:rPr>
              <a:t>duis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nonsequ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ismodio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nsenibh</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autpat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iustinc</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iliquis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molorer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suscincilla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feuisl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ullaortinis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tate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vel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delit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atie</a:t>
            </a:r>
            <a:r>
              <a:rPr lang="en-US" sz="3000" dirty="0">
                <a:solidFill>
                  <a:srgbClr val="000000"/>
                </a:solidFill>
                <a:latin typeface="Times New Roman"/>
                <a:cs typeface="Times New Roman"/>
              </a:rPr>
              <a:t> tat </a:t>
            </a:r>
            <a:r>
              <a:rPr lang="en-US" sz="3000" dirty="0" err="1">
                <a:solidFill>
                  <a:srgbClr val="000000"/>
                </a:solidFill>
                <a:latin typeface="Times New Roman"/>
                <a:cs typeface="Times New Roman"/>
              </a:rPr>
              <a:t>lut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vel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iril</a:t>
            </a:r>
            <a:r>
              <a:rPr lang="en-US" sz="3000" dirty="0">
                <a:solidFill>
                  <a:srgbClr val="000000"/>
                </a:solidFill>
                <a:latin typeface="Times New Roman"/>
                <a:cs typeface="Times New Roman"/>
              </a:rPr>
              <a:t> do </a:t>
            </a:r>
            <a:r>
              <a:rPr lang="en-US" sz="3000" dirty="0" err="1">
                <a:solidFill>
                  <a:srgbClr val="000000"/>
                </a:solidFill>
                <a:latin typeface="Times New Roman"/>
                <a:cs typeface="Times New Roman"/>
              </a:rPr>
              <a:t>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ipit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ilisl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dolortie</a:t>
            </a:r>
            <a:r>
              <a:rPr lang="en-US" sz="3000" dirty="0">
                <a:solidFill>
                  <a:srgbClr val="000000"/>
                </a:solidFill>
                <a:latin typeface="Times New Roman"/>
                <a:cs typeface="Times New Roman"/>
              </a:rPr>
              <a:t> tat, </a:t>
            </a:r>
            <a:r>
              <a:rPr lang="en-US" sz="3000" dirty="0" err="1">
                <a:solidFill>
                  <a:srgbClr val="000000"/>
                </a:solidFill>
                <a:latin typeface="Times New Roman"/>
                <a:cs typeface="Times New Roman"/>
              </a:rPr>
              <a:t>ver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numsandre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odolore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vendre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facipit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ulputatio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conse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a:t>
            </a:r>
            <a:r>
              <a:rPr lang="en-US" sz="3000" dirty="0">
                <a:solidFill>
                  <a:srgbClr val="000000"/>
                </a:solidFill>
                <a:latin typeface="Times New Roman"/>
                <a:cs typeface="Times New Roman"/>
              </a:rPr>
              <a:t> tat. </a:t>
            </a:r>
            <a:r>
              <a:rPr lang="en-US" sz="3000" dirty="0" err="1">
                <a:solidFill>
                  <a:srgbClr val="000000"/>
                </a:solidFill>
                <a:latin typeface="Times New Roman"/>
                <a:cs typeface="Times New Roman"/>
              </a:rPr>
              <a:t>Sustie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dolorero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quat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aliqu</a:t>
            </a:r>
            <a:r>
              <a:rPr lang="en-US" sz="3000" dirty="0">
                <a:solidFill>
                  <a:srgbClr val="000000"/>
                </a:solidFill>
                <a:latin typeface="Times New Roman"/>
                <a:cs typeface="Times New Roman"/>
              </a:rPr>
              <a:t>.</a:t>
            </a:r>
          </a:p>
        </p:txBody>
      </p:sp>
      <p:sp>
        <p:nvSpPr>
          <p:cNvPr id="18" name="Text Placeholder 15"/>
          <p:cNvSpPr>
            <a:spLocks noGrp="1"/>
          </p:cNvSpPr>
          <p:nvPr/>
        </p:nvSpPr>
        <p:spPr>
          <a:xfrm>
            <a:off x="33181960" y="25684541"/>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ACKNOWLEDGEMENTS</a:t>
            </a:r>
          </a:p>
        </p:txBody>
      </p:sp>
      <p:sp>
        <p:nvSpPr>
          <p:cNvPr id="19" name="Text Placeholder 16"/>
          <p:cNvSpPr>
            <a:spLocks noGrp="1"/>
          </p:cNvSpPr>
          <p:nvPr/>
        </p:nvSpPr>
        <p:spPr>
          <a:xfrm>
            <a:off x="33181961" y="26438586"/>
            <a:ext cx="10201275" cy="527065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err="1">
                <a:solidFill>
                  <a:srgbClr val="000000"/>
                </a:solidFill>
                <a:latin typeface="Times New Roman"/>
                <a:cs typeface="Times New Roman"/>
              </a:rPr>
              <a:t>Sustie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dolorero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quat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aliqui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blaorperit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volor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iriuscip</a:t>
            </a:r>
            <a:r>
              <a:rPr lang="en-US" sz="3000" dirty="0">
                <a:solidFill>
                  <a:srgbClr val="000000"/>
                </a:solidFill>
                <a:latin typeface="Times New Roman"/>
                <a:cs typeface="Times New Roman"/>
              </a:rPr>
              <a:t> et nit </a:t>
            </a:r>
            <a:r>
              <a:rPr lang="en-US" sz="3000" dirty="0" err="1">
                <a:solidFill>
                  <a:srgbClr val="000000"/>
                </a:solidFill>
                <a:latin typeface="Times New Roman"/>
                <a:cs typeface="Times New Roman"/>
              </a:rPr>
              <a:t>doluptatis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dunt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euiscin</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henim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erit</a:t>
            </a:r>
            <a:r>
              <a:rPr lang="en-US" sz="3000" dirty="0">
                <a:solidFill>
                  <a:srgbClr val="000000"/>
                </a:solidFill>
                <a:latin typeface="Times New Roman"/>
                <a:cs typeface="Times New Roman"/>
              </a:rPr>
              <a:t> lam. </a:t>
            </a:r>
            <a:r>
              <a:rPr lang="en-US" sz="3000" dirty="0" err="1">
                <a:solidFill>
                  <a:srgbClr val="000000"/>
                </a:solidFill>
                <a:latin typeface="Times New Roman"/>
                <a:cs typeface="Times New Roman"/>
              </a:rPr>
              <a:t>Nullum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nibh</a:t>
            </a:r>
            <a:r>
              <a:rPr lang="en-US" sz="3000" dirty="0">
                <a:solidFill>
                  <a:srgbClr val="000000"/>
                </a:solidFill>
                <a:latin typeface="Times New Roman"/>
                <a:cs typeface="Times New Roman"/>
              </a:rPr>
              <a:t> et </a:t>
            </a:r>
            <a:r>
              <a:rPr lang="en-US" sz="3000" dirty="0" err="1">
                <a:solidFill>
                  <a:srgbClr val="000000"/>
                </a:solidFill>
                <a:latin typeface="Times New Roman"/>
                <a:cs typeface="Times New Roman"/>
              </a:rPr>
              <a:t>luptat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wisis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exer</a:t>
            </a:r>
            <a:r>
              <a:rPr lang="en-US" sz="3000" dirty="0">
                <a:solidFill>
                  <a:srgbClr val="000000"/>
                </a:solidFill>
                <a:latin typeface="Times New Roman"/>
                <a:cs typeface="Times New Roman"/>
              </a:rPr>
              <a:t> sum quam qui </a:t>
            </a:r>
            <a:r>
              <a:rPr lang="en-US" sz="3000" dirty="0" err="1">
                <a:solidFill>
                  <a:srgbClr val="000000"/>
                </a:solidFill>
                <a:latin typeface="Times New Roman"/>
                <a:cs typeface="Times New Roman"/>
              </a:rPr>
              <a:t>bla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augue</a:t>
            </a:r>
            <a:r>
              <a:rPr lang="en-US" sz="3000" dirty="0">
                <a:solidFill>
                  <a:srgbClr val="000000"/>
                </a:solidFill>
                <a:latin typeface="Times New Roman"/>
                <a:cs typeface="Times New Roman"/>
              </a:rPr>
              <a:t> mod </a:t>
            </a:r>
            <a:r>
              <a:rPr lang="en-US" sz="3000" dirty="0" err="1">
                <a:solidFill>
                  <a:srgbClr val="000000"/>
                </a:solidFill>
                <a:latin typeface="Times New Roman"/>
                <a:cs typeface="Times New Roman"/>
              </a:rPr>
              <a:t>duis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nonsequ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ismodio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nsenibh</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faccum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zzrit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nosto</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dolore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digna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te</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commy</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autpat</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iustinc</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iliquis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euguerostrud</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molorer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suscincilla</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feuisl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ullaortinis</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er</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si</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Im</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il</a:t>
            </a:r>
            <a:r>
              <a:rPr lang="en-US" sz="3000" dirty="0">
                <a:solidFill>
                  <a:srgbClr val="000000"/>
                </a:solidFill>
                <a:latin typeface="Times New Roman"/>
                <a:cs typeface="Times New Roman"/>
              </a:rPr>
              <a:t> </a:t>
            </a:r>
            <a:r>
              <a:rPr lang="en-US" sz="3000" dirty="0" err="1">
                <a:solidFill>
                  <a:srgbClr val="000000"/>
                </a:solidFill>
                <a:latin typeface="Times New Roman"/>
                <a:cs typeface="Times New Roman"/>
              </a:rPr>
              <a:t>ull</a:t>
            </a:r>
            <a:r>
              <a:rPr lang="en-US" sz="3000" dirty="0">
                <a:solidFill>
                  <a:srgbClr val="000000"/>
                </a:solidFill>
                <a:latin typeface="Times New Roman"/>
                <a:cs typeface="Times New Roman"/>
              </a:rPr>
              <a:t>.</a:t>
            </a:r>
          </a:p>
        </p:txBody>
      </p:sp>
      <p:pic>
        <p:nvPicPr>
          <p:cNvPr id="20" name="Picture 19" descr="UNF Professional Photos of students 003"/>
          <p:cNvPicPr>
            <a:picLocks noChangeAspect="1" noChangeArrowheads="1"/>
          </p:cNvPicPr>
          <p:nvPr/>
        </p:nvPicPr>
        <p:blipFill>
          <a:blip r:embed="rId5" cstate="print"/>
          <a:srcRect b="3694"/>
          <a:stretch>
            <a:fillRect/>
          </a:stretch>
        </p:blipFill>
        <p:spPr bwMode="auto">
          <a:xfrm>
            <a:off x="38973849" y="10698698"/>
            <a:ext cx="3907982" cy="5684302"/>
          </a:xfrm>
          <a:prstGeom prst="rect">
            <a:avLst/>
          </a:prstGeom>
          <a:noFill/>
        </p:spPr>
      </p:pic>
      <p:pic>
        <p:nvPicPr>
          <p:cNvPr id="23" name="Picture 22" descr="AA028233.png"/>
          <p:cNvPicPr>
            <a:picLocks noChangeAspect="1"/>
          </p:cNvPicPr>
          <p:nvPr/>
        </p:nvPicPr>
        <p:blipFill>
          <a:blip r:embed="rId6" cstate="print"/>
          <a:stretch>
            <a:fillRect/>
          </a:stretch>
        </p:blipFill>
        <p:spPr>
          <a:xfrm>
            <a:off x="16133750" y="24155400"/>
            <a:ext cx="5477398" cy="5673636"/>
          </a:xfrm>
          <a:prstGeom prst="rect">
            <a:avLst/>
          </a:prstGeom>
        </p:spPr>
      </p:pic>
      <p:pic>
        <p:nvPicPr>
          <p:cNvPr id="24" name="Picture 23" descr="AA023118.png"/>
          <p:cNvPicPr>
            <a:picLocks noChangeAspect="1"/>
          </p:cNvPicPr>
          <p:nvPr/>
        </p:nvPicPr>
        <p:blipFill>
          <a:blip r:embed="rId7" cstate="print"/>
          <a:stretch>
            <a:fillRect/>
          </a:stretch>
        </p:blipFill>
        <p:spPr>
          <a:xfrm>
            <a:off x="25642334" y="11591686"/>
            <a:ext cx="6463398" cy="7302897"/>
          </a:xfrm>
          <a:prstGeom prst="rect">
            <a:avLst/>
          </a:prstGeom>
        </p:spPr>
      </p:pic>
      <p:pic>
        <p:nvPicPr>
          <p:cNvPr id="26" name="Picture 25" descr="800px-Fi_real_gdp_growth.svg.png"/>
          <p:cNvPicPr>
            <a:picLocks noChangeAspect="1"/>
          </p:cNvPicPr>
          <p:nvPr/>
        </p:nvPicPr>
        <p:blipFill>
          <a:blip r:embed="rId8" cstate="print"/>
          <a:stretch>
            <a:fillRect/>
          </a:stretch>
        </p:blipFill>
        <p:spPr>
          <a:xfrm>
            <a:off x="21819978" y="23096252"/>
            <a:ext cx="9976920" cy="6647124"/>
          </a:xfrm>
          <a:prstGeom prst="rect">
            <a:avLst/>
          </a:prstGeom>
        </p:spPr>
      </p:pic>
      <p:grpSp>
        <p:nvGrpSpPr>
          <p:cNvPr id="31" name="Group 30"/>
          <p:cNvGrpSpPr/>
          <p:nvPr/>
        </p:nvGrpSpPr>
        <p:grpSpPr>
          <a:xfrm>
            <a:off x="761999" y="25633740"/>
            <a:ext cx="9585777" cy="3195259"/>
            <a:chOff x="-2590800" y="10668000"/>
            <a:chExt cx="5486400" cy="1828800"/>
          </a:xfrm>
        </p:grpSpPr>
        <p:pic>
          <p:nvPicPr>
            <p:cNvPr id="27" name="Picture 26" descr="Agar_kontaminaatio.jpg"/>
            <p:cNvPicPr>
              <a:picLocks/>
            </p:cNvPicPr>
            <p:nvPr/>
          </p:nvPicPr>
          <p:blipFill>
            <a:blip r:embed="rId9" cstate="print"/>
            <a:srcRect l="38008"/>
            <a:stretch>
              <a:fillRect/>
            </a:stretch>
          </p:blipFill>
          <p:spPr>
            <a:xfrm>
              <a:off x="-2590800" y="10668000"/>
              <a:ext cx="1828800" cy="1828800"/>
            </a:xfrm>
            <a:prstGeom prst="rect">
              <a:avLst/>
            </a:prstGeom>
          </p:spPr>
        </p:pic>
        <p:pic>
          <p:nvPicPr>
            <p:cNvPr id="28" name="Picture 27" descr="Agar_kontaminaatio.jpg"/>
            <p:cNvPicPr>
              <a:picLocks/>
            </p:cNvPicPr>
            <p:nvPr/>
          </p:nvPicPr>
          <p:blipFill>
            <a:blip r:embed="rId10" cstate="print"/>
            <a:stretch>
              <a:fillRect/>
            </a:stretch>
          </p:blipFill>
          <p:spPr>
            <a:xfrm>
              <a:off x="-762000" y="10668000"/>
              <a:ext cx="1828800" cy="1828800"/>
            </a:xfrm>
            <a:prstGeom prst="rect">
              <a:avLst/>
            </a:prstGeom>
          </p:spPr>
        </p:pic>
        <p:pic>
          <p:nvPicPr>
            <p:cNvPr id="29" name="Picture 28" descr="Agar_kontaminaatio.jpg"/>
            <p:cNvPicPr>
              <a:picLocks/>
            </p:cNvPicPr>
            <p:nvPr/>
          </p:nvPicPr>
          <p:blipFill>
            <a:blip r:embed="rId11" cstate="print"/>
            <a:stretch>
              <a:fillRect/>
            </a:stretch>
          </p:blipFill>
          <p:spPr>
            <a:xfrm>
              <a:off x="1066800" y="10668000"/>
              <a:ext cx="1828800" cy="1828800"/>
            </a:xfrm>
            <a:prstGeom prst="rect">
              <a:avLst/>
            </a:prstGeom>
          </p:spPr>
        </p:pic>
      </p:grpSp>
      <p:sp>
        <p:nvSpPr>
          <p:cNvPr id="32" name="Text Box 29"/>
          <p:cNvSpPr txBox="1">
            <a:spLocks noChangeArrowheads="1"/>
          </p:cNvSpPr>
          <p:nvPr/>
        </p:nvSpPr>
        <p:spPr bwMode="auto">
          <a:xfrm>
            <a:off x="13401901" y="25979716"/>
            <a:ext cx="2587968" cy="2742290"/>
          </a:xfrm>
          <a:prstGeom prst="rect">
            <a:avLst/>
          </a:prstGeom>
          <a:noFill/>
          <a:ln w="9525">
            <a:noFill/>
            <a:miter lim="800000"/>
            <a:headEnd/>
            <a:tailEnd/>
          </a:ln>
        </p:spPr>
        <p:txBody>
          <a:bodyPr wrap="square">
            <a:spAutoFit/>
          </a:bodyPr>
          <a:lstStyle/>
          <a:p>
            <a:pPr algn="r">
              <a:lnSpc>
                <a:spcPct val="120000"/>
              </a:lnSpc>
            </a:pPr>
            <a:r>
              <a:rPr lang="en-US" sz="1800" b="0" i="1" baseline="0" dirty="0" err="1">
                <a:solidFill>
                  <a:srgbClr val="000000"/>
                </a:solidFill>
                <a:latin typeface="Arial" pitchFamily="34" charset="0"/>
                <a:cs typeface="Arial" pitchFamily="34" charset="0"/>
              </a:rPr>
              <a:t>Nostie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dignisisim</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iuscip</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erillaore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magnismod</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dio</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commy</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nulla</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feummy</a:t>
            </a:r>
            <a:r>
              <a:rPr lang="en-US" sz="1800" b="0" i="1" baseline="0" dirty="0">
                <a:solidFill>
                  <a:srgbClr val="000000"/>
                </a:solidFill>
                <a:latin typeface="Arial" pitchFamily="34" charset="0"/>
                <a:cs typeface="Arial" pitchFamily="34" charset="0"/>
              </a:rPr>
              <a:t> non </a:t>
            </a:r>
            <a:r>
              <a:rPr lang="en-US" sz="1800" b="0" i="1" baseline="0" dirty="0" err="1">
                <a:solidFill>
                  <a:srgbClr val="000000"/>
                </a:solidFill>
                <a:latin typeface="Arial" pitchFamily="34" charset="0"/>
                <a:cs typeface="Arial" pitchFamily="34" charset="0"/>
              </a:rPr>
              <a:t>velese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dipit</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lutat</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Nostie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dignisisim</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iuscip</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erillaore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magnismod</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dio</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commy</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nulla</a:t>
            </a:r>
            <a:r>
              <a:rPr lang="en-US" sz="1800" b="0" i="1" baseline="0" dirty="0">
                <a:solidFill>
                  <a:srgbClr val="000000"/>
                </a:solidFill>
                <a:latin typeface="Arial" pitchFamily="34" charset="0"/>
                <a:cs typeface="Arial" pitchFamily="34" charset="0"/>
              </a:rPr>
              <a:t>. </a:t>
            </a:r>
          </a:p>
        </p:txBody>
      </p:sp>
      <p:sp>
        <p:nvSpPr>
          <p:cNvPr id="33" name="Text Box 29"/>
          <p:cNvSpPr txBox="1">
            <a:spLocks noChangeArrowheads="1"/>
          </p:cNvSpPr>
          <p:nvPr/>
        </p:nvSpPr>
        <p:spPr bwMode="auto">
          <a:xfrm>
            <a:off x="11503076" y="17806273"/>
            <a:ext cx="9537605" cy="1745093"/>
          </a:xfrm>
          <a:prstGeom prst="rect">
            <a:avLst/>
          </a:prstGeom>
          <a:noFill/>
          <a:ln w="9525">
            <a:noFill/>
            <a:miter lim="800000"/>
            <a:headEnd/>
            <a:tailEnd/>
          </a:ln>
        </p:spPr>
        <p:txBody>
          <a:bodyPr wrap="square">
            <a:spAutoFit/>
          </a:bodyPr>
          <a:lstStyle/>
          <a:p>
            <a:pPr>
              <a:lnSpc>
                <a:spcPct val="120000"/>
              </a:lnSpc>
            </a:pP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feummy</a:t>
            </a:r>
            <a:r>
              <a:rPr lang="en-US" sz="1800" i="1" dirty="0">
                <a:solidFill>
                  <a:srgbClr val="000000"/>
                </a:solidFill>
                <a:latin typeface="Arial" pitchFamily="34" charset="0"/>
                <a:cs typeface="Arial" pitchFamily="34" charset="0"/>
              </a:rPr>
              <a:t> non </a:t>
            </a:r>
            <a:r>
              <a:rPr lang="en-US" sz="1800" i="1" dirty="0" err="1">
                <a:solidFill>
                  <a:srgbClr val="000000"/>
                </a:solidFill>
                <a:latin typeface="Arial" pitchFamily="34" charset="0"/>
                <a:cs typeface="Arial" pitchFamily="34" charset="0"/>
              </a:rPr>
              <a:t>velese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dipit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lutat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feummy</a:t>
            </a:r>
            <a:r>
              <a:rPr lang="en-US" sz="1800" i="1" dirty="0">
                <a:solidFill>
                  <a:srgbClr val="000000"/>
                </a:solidFill>
                <a:latin typeface="Arial" pitchFamily="34" charset="0"/>
                <a:cs typeface="Arial" pitchFamily="34" charset="0"/>
              </a:rPr>
              <a:t> non </a:t>
            </a:r>
            <a:r>
              <a:rPr lang="en-US" sz="1800" i="1" dirty="0" err="1">
                <a:solidFill>
                  <a:srgbClr val="000000"/>
                </a:solidFill>
                <a:latin typeface="Arial" pitchFamily="34" charset="0"/>
                <a:cs typeface="Arial" pitchFamily="34" charset="0"/>
              </a:rPr>
              <a:t>velese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dipit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lutat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p>
          <a:p>
            <a:pPr>
              <a:lnSpc>
                <a:spcPct val="120000"/>
              </a:lnSpc>
            </a:pPr>
            <a:endParaRPr lang="en-US" sz="1800" i="1" dirty="0">
              <a:solidFill>
                <a:srgbClr val="000000"/>
              </a:solidFill>
              <a:latin typeface="Arial" pitchFamily="34" charset="0"/>
              <a:cs typeface="Arial" pitchFamily="34" charset="0"/>
            </a:endParaRPr>
          </a:p>
        </p:txBody>
      </p:sp>
      <p:sp>
        <p:nvSpPr>
          <p:cNvPr id="34" name="Text Box 29"/>
          <p:cNvSpPr txBox="1">
            <a:spLocks noChangeArrowheads="1"/>
          </p:cNvSpPr>
          <p:nvPr/>
        </p:nvSpPr>
        <p:spPr bwMode="auto">
          <a:xfrm>
            <a:off x="693254" y="29040659"/>
            <a:ext cx="9537605" cy="1745093"/>
          </a:xfrm>
          <a:prstGeom prst="rect">
            <a:avLst/>
          </a:prstGeom>
          <a:noFill/>
          <a:ln w="9525">
            <a:noFill/>
            <a:miter lim="800000"/>
            <a:headEnd/>
            <a:tailEnd/>
          </a:ln>
        </p:spPr>
        <p:txBody>
          <a:bodyPr wrap="square">
            <a:spAutoFit/>
          </a:bodyPr>
          <a:lstStyle/>
          <a:p>
            <a:pPr>
              <a:lnSpc>
                <a:spcPct val="120000"/>
              </a:lnSpc>
            </a:pP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feummy</a:t>
            </a:r>
            <a:r>
              <a:rPr lang="en-US" sz="1800" i="1" dirty="0">
                <a:solidFill>
                  <a:srgbClr val="000000"/>
                </a:solidFill>
                <a:latin typeface="Arial" pitchFamily="34" charset="0"/>
                <a:cs typeface="Arial" pitchFamily="34" charset="0"/>
              </a:rPr>
              <a:t> non </a:t>
            </a:r>
            <a:r>
              <a:rPr lang="en-US" sz="1800" i="1" dirty="0" err="1">
                <a:solidFill>
                  <a:srgbClr val="000000"/>
                </a:solidFill>
                <a:latin typeface="Arial" pitchFamily="34" charset="0"/>
                <a:cs typeface="Arial" pitchFamily="34" charset="0"/>
              </a:rPr>
              <a:t>velese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dipit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lutat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feummy</a:t>
            </a:r>
            <a:r>
              <a:rPr lang="en-US" sz="1800" i="1" dirty="0">
                <a:solidFill>
                  <a:srgbClr val="000000"/>
                </a:solidFill>
                <a:latin typeface="Arial" pitchFamily="34" charset="0"/>
                <a:cs typeface="Arial" pitchFamily="34" charset="0"/>
              </a:rPr>
              <a:t> non </a:t>
            </a:r>
            <a:r>
              <a:rPr lang="en-US" sz="1800" i="1" dirty="0" err="1">
                <a:solidFill>
                  <a:srgbClr val="000000"/>
                </a:solidFill>
                <a:latin typeface="Arial" pitchFamily="34" charset="0"/>
                <a:cs typeface="Arial" pitchFamily="34" charset="0"/>
              </a:rPr>
              <a:t>velese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dipit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lutat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p>
          <a:p>
            <a:pPr>
              <a:lnSpc>
                <a:spcPct val="120000"/>
              </a:lnSpc>
            </a:pPr>
            <a:endParaRPr lang="en-US" sz="1800" i="1" dirty="0">
              <a:solidFill>
                <a:srgbClr val="000000"/>
              </a:solidFill>
              <a:latin typeface="Arial" pitchFamily="34" charset="0"/>
              <a:cs typeface="Arial" pitchFamily="34" charset="0"/>
            </a:endParaRPr>
          </a:p>
        </p:txBody>
      </p:sp>
      <p:sp>
        <p:nvSpPr>
          <p:cNvPr id="35" name="Text Box 29"/>
          <p:cNvSpPr txBox="1">
            <a:spLocks noChangeArrowheads="1"/>
          </p:cNvSpPr>
          <p:nvPr/>
        </p:nvSpPr>
        <p:spPr bwMode="auto">
          <a:xfrm>
            <a:off x="22855865" y="14775017"/>
            <a:ext cx="2587968" cy="2742290"/>
          </a:xfrm>
          <a:prstGeom prst="rect">
            <a:avLst/>
          </a:prstGeom>
          <a:noFill/>
          <a:ln w="9525">
            <a:noFill/>
            <a:miter lim="800000"/>
            <a:headEnd/>
            <a:tailEnd/>
          </a:ln>
        </p:spPr>
        <p:txBody>
          <a:bodyPr wrap="square">
            <a:spAutoFit/>
          </a:bodyPr>
          <a:lstStyle/>
          <a:p>
            <a:pPr algn="r">
              <a:lnSpc>
                <a:spcPct val="120000"/>
              </a:lnSpc>
            </a:pPr>
            <a:r>
              <a:rPr lang="en-US" sz="1800" b="0" i="1" baseline="0" dirty="0" err="1">
                <a:solidFill>
                  <a:srgbClr val="000000"/>
                </a:solidFill>
                <a:latin typeface="Arial" pitchFamily="34" charset="0"/>
                <a:cs typeface="Arial" pitchFamily="34" charset="0"/>
              </a:rPr>
              <a:t>Nostie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dignisisim</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iuscip</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erillaore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magnismod</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dio</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commy</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nulla</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feummy</a:t>
            </a:r>
            <a:r>
              <a:rPr lang="en-US" sz="1800" b="0" i="1" baseline="0" dirty="0">
                <a:solidFill>
                  <a:srgbClr val="000000"/>
                </a:solidFill>
                <a:latin typeface="Arial" pitchFamily="34" charset="0"/>
                <a:cs typeface="Arial" pitchFamily="34" charset="0"/>
              </a:rPr>
              <a:t> non </a:t>
            </a:r>
            <a:r>
              <a:rPr lang="en-US" sz="1800" b="0" i="1" baseline="0" dirty="0" err="1">
                <a:solidFill>
                  <a:srgbClr val="000000"/>
                </a:solidFill>
                <a:latin typeface="Arial" pitchFamily="34" charset="0"/>
                <a:cs typeface="Arial" pitchFamily="34" charset="0"/>
              </a:rPr>
              <a:t>velese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dipit</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lutat</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Nostie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dignisisim</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iuscip</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erillaore</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magnismod</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dio</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commy</a:t>
            </a:r>
            <a:r>
              <a:rPr lang="en-US" sz="1800" b="0" i="1" baseline="0" dirty="0">
                <a:solidFill>
                  <a:srgbClr val="000000"/>
                </a:solidFill>
                <a:latin typeface="Arial" pitchFamily="34" charset="0"/>
                <a:cs typeface="Arial" pitchFamily="34" charset="0"/>
              </a:rPr>
              <a:t> </a:t>
            </a:r>
            <a:r>
              <a:rPr lang="en-US" sz="1800" b="0" i="1" baseline="0" dirty="0" err="1">
                <a:solidFill>
                  <a:srgbClr val="000000"/>
                </a:solidFill>
                <a:latin typeface="Arial" pitchFamily="34" charset="0"/>
                <a:cs typeface="Arial" pitchFamily="34" charset="0"/>
              </a:rPr>
              <a:t>nulla</a:t>
            </a:r>
            <a:r>
              <a:rPr lang="en-US" sz="1800" b="0" i="1" baseline="0" dirty="0">
                <a:solidFill>
                  <a:srgbClr val="000000"/>
                </a:solidFill>
                <a:latin typeface="Arial" pitchFamily="34" charset="0"/>
                <a:cs typeface="Arial" pitchFamily="34" charset="0"/>
              </a:rPr>
              <a:t>. </a:t>
            </a:r>
          </a:p>
        </p:txBody>
      </p:sp>
      <p:sp>
        <p:nvSpPr>
          <p:cNvPr id="36" name="Text Box 29"/>
          <p:cNvSpPr txBox="1">
            <a:spLocks noChangeArrowheads="1"/>
          </p:cNvSpPr>
          <p:nvPr/>
        </p:nvSpPr>
        <p:spPr bwMode="auto">
          <a:xfrm>
            <a:off x="22855865" y="30107443"/>
            <a:ext cx="9537605" cy="1745093"/>
          </a:xfrm>
          <a:prstGeom prst="rect">
            <a:avLst/>
          </a:prstGeom>
          <a:noFill/>
          <a:ln w="9525">
            <a:noFill/>
            <a:miter lim="800000"/>
            <a:headEnd/>
            <a:tailEnd/>
          </a:ln>
        </p:spPr>
        <p:txBody>
          <a:bodyPr wrap="square">
            <a:spAutoFit/>
          </a:bodyPr>
          <a:lstStyle/>
          <a:p>
            <a:pPr>
              <a:lnSpc>
                <a:spcPct val="120000"/>
              </a:lnSpc>
            </a:pP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feummy</a:t>
            </a:r>
            <a:r>
              <a:rPr lang="en-US" sz="1800" i="1" dirty="0">
                <a:solidFill>
                  <a:srgbClr val="000000"/>
                </a:solidFill>
                <a:latin typeface="Arial" pitchFamily="34" charset="0"/>
                <a:cs typeface="Arial" pitchFamily="34" charset="0"/>
              </a:rPr>
              <a:t> non </a:t>
            </a:r>
            <a:r>
              <a:rPr lang="en-US" sz="1800" i="1" dirty="0" err="1">
                <a:solidFill>
                  <a:srgbClr val="000000"/>
                </a:solidFill>
                <a:latin typeface="Arial" pitchFamily="34" charset="0"/>
                <a:cs typeface="Arial" pitchFamily="34" charset="0"/>
              </a:rPr>
              <a:t>velese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dipit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lutat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feummy</a:t>
            </a:r>
            <a:r>
              <a:rPr lang="en-US" sz="1800" i="1" dirty="0">
                <a:solidFill>
                  <a:srgbClr val="000000"/>
                </a:solidFill>
                <a:latin typeface="Arial" pitchFamily="34" charset="0"/>
                <a:cs typeface="Arial" pitchFamily="34" charset="0"/>
              </a:rPr>
              <a:t> non </a:t>
            </a:r>
            <a:r>
              <a:rPr lang="en-US" sz="1800" i="1" dirty="0" err="1">
                <a:solidFill>
                  <a:srgbClr val="000000"/>
                </a:solidFill>
                <a:latin typeface="Arial" pitchFamily="34" charset="0"/>
                <a:cs typeface="Arial" pitchFamily="34" charset="0"/>
              </a:rPr>
              <a:t>velese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dipit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lutat</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Nostie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dignisisim</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iuscip</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erillaore</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magnismod</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dio</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commy</a:t>
            </a:r>
            <a:r>
              <a:rPr lang="en-US" sz="1800" i="1" dirty="0">
                <a:solidFill>
                  <a:srgbClr val="000000"/>
                </a:solidFill>
                <a:latin typeface="Arial" pitchFamily="34" charset="0"/>
                <a:cs typeface="Arial" pitchFamily="34" charset="0"/>
              </a:rPr>
              <a:t> </a:t>
            </a:r>
            <a:r>
              <a:rPr lang="en-US" sz="1800" i="1" dirty="0" err="1">
                <a:solidFill>
                  <a:srgbClr val="000000"/>
                </a:solidFill>
                <a:latin typeface="Arial" pitchFamily="34" charset="0"/>
                <a:cs typeface="Arial" pitchFamily="34" charset="0"/>
              </a:rPr>
              <a:t>nulla</a:t>
            </a:r>
            <a:r>
              <a:rPr lang="en-US" sz="1800" i="1" dirty="0">
                <a:solidFill>
                  <a:srgbClr val="000000"/>
                </a:solidFill>
                <a:latin typeface="Arial" pitchFamily="34" charset="0"/>
                <a:cs typeface="Arial" pitchFamily="34" charset="0"/>
              </a:rPr>
              <a:t>. </a:t>
            </a:r>
          </a:p>
          <a:p>
            <a:pPr>
              <a:lnSpc>
                <a:spcPct val="120000"/>
              </a:lnSpc>
            </a:pPr>
            <a:endParaRPr lang="en-US" sz="1800" i="1" dirty="0">
              <a:solidFill>
                <a:srgbClr val="000000"/>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Metal">
      <a:dk1>
        <a:sysClr val="windowText" lastClr="000000"/>
      </a:dk1>
      <a:lt1>
        <a:sysClr val="window" lastClr="FFFFFF"/>
      </a:lt1>
      <a:dk2>
        <a:srgbClr val="32363B"/>
      </a:dk2>
      <a:lt2>
        <a:srgbClr val="CACFD3"/>
      </a:lt2>
      <a:accent1>
        <a:srgbClr val="6283AD"/>
      </a:accent1>
      <a:accent2>
        <a:srgbClr val="324966"/>
      </a:accent2>
      <a:accent3>
        <a:srgbClr val="5B9EA4"/>
      </a:accent3>
      <a:accent4>
        <a:srgbClr val="1D5B57"/>
      </a:accent4>
      <a:accent5>
        <a:srgbClr val="1B4430"/>
      </a:accent5>
      <a:accent6>
        <a:srgbClr val="2F3C35"/>
      </a:accent6>
      <a:hlink>
        <a:srgbClr val="ED7307"/>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212</TotalTime>
  <Words>954</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Manager/>
  <Company>University of North Florida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Boyles Michael</dc:creator>
  <cp:keywords/>
  <dc:description/>
  <cp:lastModifiedBy>Bistricky, Vincent</cp:lastModifiedBy>
  <cp:revision>51</cp:revision>
  <dcterms:created xsi:type="dcterms:W3CDTF">2011-08-09T19:16:52Z</dcterms:created>
  <dcterms:modified xsi:type="dcterms:W3CDTF">2023-04-08T21:18:26Z</dcterms:modified>
  <cp:category/>
</cp:coreProperties>
</file>