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3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20685-9F4C-46AA-8745-597F7F7CC99C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2D621-2686-494F-AEA4-759F85790B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881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20685-9F4C-46AA-8745-597F7F7CC99C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2D621-2686-494F-AEA4-759F85790B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838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20685-9F4C-46AA-8745-597F7F7CC99C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2D621-2686-494F-AEA4-759F85790B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415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20685-9F4C-46AA-8745-597F7F7CC99C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2D621-2686-494F-AEA4-759F85790B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125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20685-9F4C-46AA-8745-597F7F7CC99C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2D621-2686-494F-AEA4-759F85790B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431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20685-9F4C-46AA-8745-597F7F7CC99C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2D621-2686-494F-AEA4-759F85790B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181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20685-9F4C-46AA-8745-597F7F7CC99C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2D621-2686-494F-AEA4-759F85790B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324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20685-9F4C-46AA-8745-597F7F7CC99C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2D621-2686-494F-AEA4-759F85790B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673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20685-9F4C-46AA-8745-597F7F7CC99C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2D621-2686-494F-AEA4-759F85790B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077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20685-9F4C-46AA-8745-597F7F7CC99C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2D621-2686-494F-AEA4-759F85790B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132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20685-9F4C-46AA-8745-597F7F7CC99C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2D621-2686-494F-AEA4-759F85790B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614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D20685-9F4C-46AA-8745-597F7F7CC99C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A2D621-2686-494F-AEA4-759F85790B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475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browserleaks.com/webrtc" TargetMode="External"/><Relationship Id="rId2" Type="http://schemas.openxmlformats.org/officeDocument/2006/relationships/hyperlink" Target="https://vitalets.github.io/webrtc-ips/demo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etbootstrap.com/docs/4.5/examples/offcanvas/" TargetMode="External"/><Relationship Id="rId2" Type="http://schemas.openxmlformats.org/officeDocument/2006/relationships/hyperlink" Target="https://grabify.link/track/1NXDBY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取得使用者真實</a:t>
            </a:r>
            <a:r>
              <a:rPr lang="en-US" altLang="zh-TW" dirty="0" smtClean="0"/>
              <a:t>IP</a:t>
            </a:r>
            <a:r>
              <a:rPr lang="zh-TW" altLang="en-US" dirty="0" smtClean="0"/>
              <a:t>和</a:t>
            </a:r>
            <a:r>
              <a:rPr lang="en-US" altLang="zh-TW" dirty="0" smtClean="0"/>
              <a:t>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630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rtc</a:t>
            </a:r>
            <a:endParaRPr lang="en-US" dirty="0"/>
          </a:p>
        </p:txBody>
      </p:sp>
      <p:sp>
        <p:nvSpPr>
          <p:cNvPr id="5" name="矩形 4"/>
          <p:cNvSpPr/>
          <p:nvPr/>
        </p:nvSpPr>
        <p:spPr>
          <a:xfrm>
            <a:off x="838200" y="1848671"/>
            <a:ext cx="56300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hlinkClick r:id="rId2"/>
              </a:rPr>
              <a:t>https://vitalets.github.io/webrtc-ips/demo/</a:t>
            </a:r>
            <a:endParaRPr lang="en-US" dirty="0"/>
          </a:p>
        </p:txBody>
      </p:sp>
      <p:sp>
        <p:nvSpPr>
          <p:cNvPr id="6" name="矩形 5"/>
          <p:cNvSpPr/>
          <p:nvPr/>
        </p:nvSpPr>
        <p:spPr>
          <a:xfrm>
            <a:off x="838200" y="2512814"/>
            <a:ext cx="41104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hlinkClick r:id="rId3"/>
              </a:rPr>
              <a:t>https://browserleaks.com/webrtc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358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uncaught </a:t>
            </a:r>
            <a:r>
              <a:rPr lang="en-US" dirty="0" err="1" smtClean="0"/>
              <a:t>SyntaxError</a:t>
            </a:r>
            <a:r>
              <a:rPr lang="en-US" dirty="0" smtClean="0"/>
              <a:t>: Cannot use import statement outside a module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33078"/>
          </a:xfrm>
        </p:spPr>
        <p:txBody>
          <a:bodyPr/>
          <a:lstStyle/>
          <a:p>
            <a:r>
              <a:rPr lang="en-US" dirty="0" smtClean="0"/>
              <a:t>&lt;script type="module" </a:t>
            </a:r>
            <a:r>
              <a:rPr lang="en-US" dirty="0" err="1" smtClean="0"/>
              <a:t>src</a:t>
            </a:r>
            <a:r>
              <a:rPr lang="en-US" dirty="0" smtClean="0"/>
              <a:t>="milsymbol-2.0.0/</a:t>
            </a:r>
            <a:r>
              <a:rPr lang="en-US" dirty="0" err="1" smtClean="0"/>
              <a:t>src</a:t>
            </a:r>
            <a:r>
              <a:rPr lang="en-US" dirty="0" smtClean="0"/>
              <a:t>/milsymbol.js"&gt;&lt;/script&gt;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880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進制轉</a:t>
            </a:r>
            <a:r>
              <a:rPr lang="zh-TW" altLang="en-US" dirty="0"/>
              <a:t>換</a:t>
            </a:r>
            <a:endParaRPr 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970788" y="1789514"/>
          <a:ext cx="4039616" cy="3718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9808">
                  <a:extLst>
                    <a:ext uri="{9D8B030D-6E8A-4147-A177-3AD203B41FA5}">
                      <a16:colId xmlns:a16="http://schemas.microsoft.com/office/drawing/2014/main" val="209390933"/>
                    </a:ext>
                  </a:extLst>
                </a:gridCol>
                <a:gridCol w="2019808">
                  <a:extLst>
                    <a:ext uri="{9D8B030D-6E8A-4147-A177-3AD203B41FA5}">
                      <a16:colId xmlns:a16="http://schemas.microsoft.com/office/drawing/2014/main" val="25665464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10</a:t>
                      </a:r>
                      <a:r>
                        <a:rPr lang="zh-TW" altLang="en-US" sz="2800" dirty="0" smtClean="0"/>
                        <a:t>進制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62</a:t>
                      </a:r>
                      <a:r>
                        <a:rPr lang="zh-TW" altLang="en-US" sz="2800" dirty="0" smtClean="0"/>
                        <a:t>進制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963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6440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9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7629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f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8171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63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11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8773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100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1C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8042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156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2w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6992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2692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 smtClean="0"/>
                        <a:t>Hq</a:t>
                      </a:r>
                      <a:endParaRPr lang="en-US" sz="2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022790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970788" y="5787994"/>
            <a:ext cx="81716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0123456789abcdefghijklmnopqrstuvwxyzABCDEFGHIJKLMNOPQRSTUVWXYZ</a:t>
            </a:r>
            <a:endParaRPr lang="en-US" dirty="0"/>
          </a:p>
        </p:txBody>
      </p:sp>
      <p:sp>
        <p:nvSpPr>
          <p:cNvPr id="6" name="矩形 5"/>
          <p:cNvSpPr/>
          <p:nvPr/>
        </p:nvSpPr>
        <p:spPr>
          <a:xfrm>
            <a:off x="970788" y="3666744"/>
            <a:ext cx="4039616" cy="44805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直線單箭頭接點 7"/>
          <p:cNvCxnSpPr/>
          <p:nvPr/>
        </p:nvCxnSpPr>
        <p:spPr>
          <a:xfrm flipV="1">
            <a:off x="5010404" y="3666744"/>
            <a:ext cx="247396" cy="14630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5134102" y="1904410"/>
            <a:ext cx="55369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同一個數字，放在不同的數位上，代表不同大小的數</a:t>
            </a:r>
          </a:p>
          <a:p>
            <a:r>
              <a:rPr lang="zh-TW" altLang="en-US" dirty="0" smtClean="0"/>
              <a:t>例如：</a:t>
            </a:r>
            <a:endParaRPr lang="en-US" altLang="zh-TW" dirty="0" smtClean="0"/>
          </a:p>
          <a:p>
            <a:r>
              <a:rPr lang="en-US" altLang="zh-TW" dirty="0" smtClean="0"/>
              <a:t>10</a:t>
            </a:r>
            <a:r>
              <a:rPr lang="zh-TW" altLang="en-US" dirty="0" smtClean="0"/>
              <a:t>進制中，十位上的</a:t>
            </a:r>
            <a:r>
              <a:rPr lang="en-US" altLang="zh-TW" dirty="0" smtClean="0"/>
              <a:t>1</a:t>
            </a:r>
            <a:r>
              <a:rPr lang="zh-TW" altLang="en-US" dirty="0" smtClean="0"/>
              <a:t>表示</a:t>
            </a:r>
            <a:r>
              <a:rPr lang="en-US" altLang="zh-TW" dirty="0" smtClean="0"/>
              <a:t>10</a:t>
            </a:r>
            <a:endParaRPr lang="en-US" altLang="zh-TW" dirty="0"/>
          </a:p>
          <a:p>
            <a:r>
              <a:rPr lang="en-US" dirty="0" smtClean="0"/>
              <a:t>62</a:t>
            </a:r>
            <a:r>
              <a:rPr lang="zh-TW" altLang="en-US" dirty="0" smtClean="0"/>
              <a:t>進制中，</a:t>
            </a:r>
            <a:r>
              <a:rPr lang="zh-TW" altLang="en-US" dirty="0" smtClean="0"/>
              <a:t>十位上的</a:t>
            </a:r>
            <a:r>
              <a:rPr lang="en-US" altLang="zh-TW" dirty="0" smtClean="0"/>
              <a:t>1</a:t>
            </a:r>
            <a:r>
              <a:rPr lang="zh-TW" altLang="en-US" dirty="0" smtClean="0"/>
              <a:t>表示</a:t>
            </a:r>
            <a:r>
              <a:rPr lang="en-US" altLang="zh-TW" dirty="0" smtClean="0"/>
              <a:t>62</a:t>
            </a:r>
          </a:p>
          <a:p>
            <a:endParaRPr lang="en-US" dirty="0" smtClean="0"/>
          </a:p>
        </p:txBody>
      </p:sp>
      <p:sp>
        <p:nvSpPr>
          <p:cNvPr id="10" name="文字方塊 9"/>
          <p:cNvSpPr txBox="1"/>
          <p:nvPr/>
        </p:nvSpPr>
        <p:spPr>
          <a:xfrm>
            <a:off x="5733288" y="3400364"/>
            <a:ext cx="1691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 0 =&gt; 62</a:t>
            </a:r>
          </a:p>
          <a:p>
            <a:r>
              <a:rPr lang="en-US" dirty="0" smtClean="0"/>
              <a:t>1 1=&gt; 62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555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004816" cy="1325563"/>
          </a:xfrm>
        </p:spPr>
        <p:txBody>
          <a:bodyPr/>
          <a:lstStyle/>
          <a:p>
            <a:r>
              <a:rPr lang="zh-TW" altLang="en-US" dirty="0" smtClean="0"/>
              <a:t>網站介面</a:t>
            </a:r>
            <a:endParaRPr lang="en-US" dirty="0"/>
          </a:p>
        </p:txBody>
      </p:sp>
      <p:grpSp>
        <p:nvGrpSpPr>
          <p:cNvPr id="14" name="群組 13"/>
          <p:cNvGrpSpPr/>
          <p:nvPr/>
        </p:nvGrpSpPr>
        <p:grpSpPr>
          <a:xfrm>
            <a:off x="905256" y="1883664"/>
            <a:ext cx="4160520" cy="924496"/>
            <a:chOff x="1645920" y="2258568"/>
            <a:chExt cx="4160520" cy="924496"/>
          </a:xfrm>
        </p:grpSpPr>
        <p:sp>
          <p:nvSpPr>
            <p:cNvPr id="6" name="圓角矩形 5"/>
            <p:cNvSpPr/>
            <p:nvPr/>
          </p:nvSpPr>
          <p:spPr>
            <a:xfrm>
              <a:off x="1645920" y="2258568"/>
              <a:ext cx="4160520" cy="38404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圓角矩形 7"/>
            <p:cNvSpPr/>
            <p:nvPr/>
          </p:nvSpPr>
          <p:spPr>
            <a:xfrm>
              <a:off x="1645920" y="2753296"/>
              <a:ext cx="1453896" cy="42976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/>
                <a:t>產生連結</a:t>
              </a:r>
              <a:endParaRPr lang="en-US" altLang="zh-TW" dirty="0" smtClean="0"/>
            </a:p>
          </p:txBody>
        </p:sp>
        <p:sp>
          <p:nvSpPr>
            <p:cNvPr id="9" name="圓角矩形 8"/>
            <p:cNvSpPr/>
            <p:nvPr/>
          </p:nvSpPr>
          <p:spPr>
            <a:xfrm>
              <a:off x="3343656" y="2753296"/>
              <a:ext cx="1453896" cy="42976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/>
                <a:t>追蹤連結</a:t>
              </a:r>
              <a:endParaRPr lang="en-US" altLang="zh-TW" dirty="0" smtClean="0"/>
            </a:p>
          </p:txBody>
        </p:sp>
      </p:grpSp>
      <p:pic>
        <p:nvPicPr>
          <p:cNvPr id="11" name="圖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96472"/>
            <a:ext cx="2794144" cy="2063856"/>
          </a:xfrm>
          <a:prstGeom prst="rect">
            <a:avLst/>
          </a:prstGeom>
        </p:spPr>
      </p:pic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6320536" y="151847"/>
          <a:ext cx="4871720" cy="38476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9826">
                  <a:extLst>
                    <a:ext uri="{9D8B030D-6E8A-4147-A177-3AD203B41FA5}">
                      <a16:colId xmlns:a16="http://schemas.microsoft.com/office/drawing/2014/main" val="2448230162"/>
                    </a:ext>
                  </a:extLst>
                </a:gridCol>
                <a:gridCol w="3611894">
                  <a:extLst>
                    <a:ext uri="{9D8B030D-6E8A-4147-A177-3AD203B41FA5}">
                      <a16:colId xmlns:a16="http://schemas.microsoft.com/office/drawing/2014/main" val="125972105"/>
                    </a:ext>
                  </a:extLst>
                </a:gridCol>
              </a:tblGrid>
              <a:tr h="376228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url</a:t>
                      </a:r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8261565"/>
                  </a:ext>
                </a:extLst>
              </a:tr>
              <a:tr h="376228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0450585"/>
                  </a:ext>
                </a:extLst>
              </a:tr>
              <a:tr h="809225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short_url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https://bingcheng/0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9998156"/>
                  </a:ext>
                </a:extLst>
              </a:tr>
              <a:tr h="32369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long_url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https://medium.com/qiubingcheng/%E6%9C%80%E9%A6%99%E7%9A%84%E7%88%AC%E8%9F%B2%E6%95%99%E5%AD%B8%E6%96%87-foodpanda-%E4%B8%8A-7001ac93dfb2?source=friends_link&amp;sk=dc3eb16bda555a20189cd56e3e70ec91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9340158"/>
                  </a:ext>
                </a:extLst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6320536" y="4109256"/>
          <a:ext cx="4871720" cy="25570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7312">
                  <a:extLst>
                    <a:ext uri="{9D8B030D-6E8A-4147-A177-3AD203B41FA5}">
                      <a16:colId xmlns:a16="http://schemas.microsoft.com/office/drawing/2014/main" val="2448230162"/>
                    </a:ext>
                  </a:extLst>
                </a:gridCol>
                <a:gridCol w="3264408">
                  <a:extLst>
                    <a:ext uri="{9D8B030D-6E8A-4147-A177-3AD203B41FA5}">
                      <a16:colId xmlns:a16="http://schemas.microsoft.com/office/drawing/2014/main" val="125972105"/>
                    </a:ext>
                  </a:extLst>
                </a:gridCol>
              </a:tblGrid>
              <a:tr h="376228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tracking</a:t>
                      </a:r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8261565"/>
                  </a:ext>
                </a:extLst>
              </a:tr>
              <a:tr h="376228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tracking_code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0450585"/>
                  </a:ext>
                </a:extLst>
              </a:tr>
              <a:tr h="809225">
                <a:tc>
                  <a:txBody>
                    <a:bodyPr/>
                    <a:lstStyle/>
                    <a:p>
                      <a:r>
                        <a:rPr lang="en-US" dirty="0" smtClean="0"/>
                        <a:t>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2020-07-12 17:16:12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9998156"/>
                  </a:ext>
                </a:extLst>
              </a:tr>
              <a:tr h="32369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118.150.223.86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9340158"/>
                  </a:ext>
                </a:extLst>
              </a:tr>
              <a:tr h="323690">
                <a:tc>
                  <a:txBody>
                    <a:bodyPr/>
                    <a:lstStyle/>
                    <a:p>
                      <a:r>
                        <a:rPr lang="en-US" dirty="0" smtClean="0"/>
                        <a:t>port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5507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00371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3883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10966"/>
            <a:ext cx="7817252" cy="2565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668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https://grabify.link/track/1NXDBY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https://getbootstrap.com/docs/4.5/examples/offcanvas/#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6189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訂 1">
      <a:majorFont>
        <a:latin typeface="Consolas"/>
        <a:ea typeface="SimSun"/>
        <a:cs typeface=""/>
      </a:majorFont>
      <a:minorFont>
        <a:latin typeface="Consolas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692</TotalTime>
  <Words>148</Words>
  <Application>Microsoft Office PowerPoint</Application>
  <PresentationFormat>寬螢幕</PresentationFormat>
  <Paragraphs>51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1" baseType="lpstr">
      <vt:lpstr>SimSun</vt:lpstr>
      <vt:lpstr>Arial</vt:lpstr>
      <vt:lpstr>Consolas</vt:lpstr>
      <vt:lpstr>Office 佈景主題</vt:lpstr>
      <vt:lpstr>取得使用者真實IP和PORT</vt:lpstr>
      <vt:lpstr>Web rtc</vt:lpstr>
      <vt:lpstr>uncaught SyntaxError: Cannot use import statement outside a module </vt:lpstr>
      <vt:lpstr>進制轉換</vt:lpstr>
      <vt:lpstr>網站介面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取得使用者真實IP和PORT</dc:title>
  <dc:creator>秉誠 邱</dc:creator>
  <cp:lastModifiedBy>秉誠 邱</cp:lastModifiedBy>
  <cp:revision>12</cp:revision>
  <dcterms:created xsi:type="dcterms:W3CDTF">2020-07-11T07:22:25Z</dcterms:created>
  <dcterms:modified xsi:type="dcterms:W3CDTF">2020-07-12T09:56:14Z</dcterms:modified>
</cp:coreProperties>
</file>