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6" r:id="rId7"/>
    <p:sldId id="267" r:id="rId8"/>
    <p:sldId id="259" r:id="rId9"/>
    <p:sldId id="260" r:id="rId10"/>
    <p:sldId id="261" r:id="rId11"/>
    <p:sldId id="262" r:id="rId12"/>
    <p:sldId id="263" r:id="rId13"/>
    <p:sldId id="268" r:id="rId14"/>
    <p:sldId id="270" r:id="rId15"/>
    <p:sldId id="269" r:id="rId16"/>
    <p:sldId id="271" r:id="rId17"/>
    <p:sldId id="272"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4.06.2020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4.06.2020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dirty="0" smtClean="0"/>
              <a:t>Data </a:t>
            </a:r>
            <a:r>
              <a:rPr lang="tr-TR" dirty="0" err="1" smtClean="0"/>
              <a:t>Analysis</a:t>
            </a:r>
            <a:r>
              <a:rPr lang="tr-TR" dirty="0" smtClean="0"/>
              <a:t> </a:t>
            </a:r>
            <a:r>
              <a:rPr lang="tr-TR" dirty="0" err="1" smtClean="0"/>
              <a:t>and</a:t>
            </a:r>
            <a:r>
              <a:rPr lang="tr-TR" dirty="0" smtClean="0"/>
              <a:t> Project </a:t>
            </a:r>
            <a:r>
              <a:rPr lang="tr-TR" dirty="0" err="1" smtClean="0"/>
              <a:t>Proposal</a:t>
            </a:r>
            <a:r>
              <a:rPr lang="tr-TR" dirty="0" smtClean="0"/>
              <a:t> </a:t>
            </a:r>
            <a:r>
              <a:rPr lang="tr-TR" dirty="0" err="1" smtClean="0"/>
              <a:t>for</a:t>
            </a:r>
            <a:r>
              <a:rPr lang="tr-TR" dirty="0" smtClean="0"/>
              <a:t> </a:t>
            </a:r>
            <a:r>
              <a:rPr lang="tr-TR" dirty="0" err="1" smtClean="0"/>
              <a:t>Olympics</a:t>
            </a:r>
            <a:r>
              <a:rPr lang="tr-TR" dirty="0" smtClean="0"/>
              <a:t> </a:t>
            </a:r>
            <a:r>
              <a:rPr lang="tr-TR" dirty="0" err="1" smtClean="0"/>
              <a:t>Dataset</a:t>
            </a:r>
            <a:endParaRPr lang="en-US" dirty="0"/>
          </a:p>
        </p:txBody>
      </p:sp>
      <p:sp>
        <p:nvSpPr>
          <p:cNvPr id="3" name="2 Alt Başlık"/>
          <p:cNvSpPr>
            <a:spLocks noGrp="1"/>
          </p:cNvSpPr>
          <p:nvPr>
            <p:ph type="subTitle" idx="1"/>
          </p:nvPr>
        </p:nvSpPr>
        <p:spPr/>
        <p:txBody>
          <a:bodyPr/>
          <a:lstStyle/>
          <a:p>
            <a:r>
              <a:rPr lang="tr-TR" dirty="0" err="1" smtClean="0"/>
              <a:t>Karaarslan</a:t>
            </a:r>
            <a:endParaRPr lang="tr-TR" dirty="0" smtClean="0"/>
          </a:p>
          <a:p>
            <a:r>
              <a:rPr lang="tr-TR" dirty="0" err="1" smtClean="0"/>
              <a:t>June</a:t>
            </a:r>
            <a:r>
              <a:rPr lang="tr-TR" dirty="0" smtClean="0"/>
              <a:t> 2020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Total </a:t>
            </a:r>
            <a:r>
              <a:rPr lang="tr-TR" dirty="0" err="1" smtClean="0"/>
              <a:t>Medal</a:t>
            </a:r>
            <a:r>
              <a:rPr lang="tr-TR" dirty="0" smtClean="0"/>
              <a:t> </a:t>
            </a:r>
            <a:r>
              <a:rPr lang="tr-TR" dirty="0" err="1" smtClean="0"/>
              <a:t>Counts</a:t>
            </a:r>
            <a:endParaRPr lang="en-US" dirty="0"/>
          </a:p>
        </p:txBody>
      </p:sp>
      <p:pic>
        <p:nvPicPr>
          <p:cNvPr id="4" name="3 İçerik Yer Tutucusu"/>
          <p:cNvPicPr>
            <a:picLocks noGrp="1"/>
          </p:cNvPicPr>
          <p:nvPr>
            <p:ph idx="1"/>
          </p:nvPr>
        </p:nvPicPr>
        <p:blipFill>
          <a:blip r:embed="rId2" cstate="print"/>
          <a:srcRect l="29937" t="22340" r="30642" b="13297"/>
          <a:stretch>
            <a:fillRect/>
          </a:stretch>
        </p:blipFill>
        <p:spPr bwMode="auto">
          <a:xfrm>
            <a:off x="899592" y="1628800"/>
            <a:ext cx="4930510" cy="4525963"/>
          </a:xfrm>
          <a:prstGeom prst="rect">
            <a:avLst/>
          </a:prstGeom>
          <a:noFill/>
          <a:ln w="9525">
            <a:noFill/>
            <a:miter lim="800000"/>
            <a:headEnd/>
            <a:tailEnd/>
          </a:ln>
        </p:spPr>
      </p:pic>
      <p:sp>
        <p:nvSpPr>
          <p:cNvPr id="5" name="4 Metin kutusu"/>
          <p:cNvSpPr txBox="1"/>
          <p:nvPr/>
        </p:nvSpPr>
        <p:spPr>
          <a:xfrm>
            <a:off x="6372200" y="3140968"/>
            <a:ext cx="2232248" cy="923330"/>
          </a:xfrm>
          <a:prstGeom prst="rect">
            <a:avLst/>
          </a:prstGeom>
          <a:noFill/>
        </p:spPr>
        <p:txBody>
          <a:bodyPr wrap="square" rtlCol="0">
            <a:spAutoFit/>
          </a:bodyPr>
          <a:lstStyle/>
          <a:p>
            <a:r>
              <a:rPr lang="tr-TR" dirty="0" err="1" smtClean="0"/>
              <a:t>First</a:t>
            </a:r>
            <a:r>
              <a:rPr lang="tr-TR" dirty="0" smtClean="0"/>
              <a:t> 15 </a:t>
            </a:r>
            <a:r>
              <a:rPr lang="tr-TR" dirty="0" err="1" smtClean="0"/>
              <a:t>countries</a:t>
            </a:r>
            <a:r>
              <a:rPr lang="tr-TR" dirty="0" smtClean="0"/>
              <a:t> </a:t>
            </a:r>
            <a:r>
              <a:rPr lang="tr-TR" dirty="0" err="1" smtClean="0"/>
              <a:t>according</a:t>
            </a:r>
            <a:r>
              <a:rPr lang="tr-TR" dirty="0" smtClean="0"/>
              <a:t> </a:t>
            </a:r>
            <a:r>
              <a:rPr lang="tr-TR" dirty="0" err="1" smtClean="0"/>
              <a:t>to</a:t>
            </a:r>
            <a:r>
              <a:rPr lang="tr-TR" dirty="0" smtClean="0"/>
              <a:t> </a:t>
            </a:r>
            <a:r>
              <a:rPr lang="tr-TR" dirty="0" err="1" smtClean="0"/>
              <a:t>their</a:t>
            </a:r>
            <a:r>
              <a:rPr lang="tr-TR" dirty="0" smtClean="0"/>
              <a:t> total </a:t>
            </a:r>
            <a:r>
              <a:rPr lang="tr-TR" dirty="0" err="1" smtClean="0"/>
              <a:t>medal</a:t>
            </a:r>
            <a:r>
              <a:rPr lang="tr-TR" dirty="0" smtClean="0"/>
              <a:t> </a:t>
            </a:r>
            <a:r>
              <a:rPr lang="tr-TR" dirty="0" err="1" smtClean="0"/>
              <a:t>counts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Gold</a:t>
            </a:r>
            <a:r>
              <a:rPr lang="tr-TR" dirty="0" smtClean="0"/>
              <a:t>-</a:t>
            </a:r>
            <a:r>
              <a:rPr lang="tr-TR" dirty="0" err="1" smtClean="0"/>
              <a:t>Silver</a:t>
            </a:r>
            <a:r>
              <a:rPr lang="tr-TR" dirty="0" smtClean="0"/>
              <a:t>-</a:t>
            </a:r>
            <a:r>
              <a:rPr lang="tr-TR" dirty="0" err="1" smtClean="0"/>
              <a:t>Bronze</a:t>
            </a:r>
            <a:r>
              <a:rPr lang="tr-TR" dirty="0" smtClean="0"/>
              <a:t> </a:t>
            </a:r>
            <a:r>
              <a:rPr lang="tr-TR" dirty="0" err="1" smtClean="0"/>
              <a:t>Totals</a:t>
            </a:r>
            <a:endParaRPr lang="en-US" dirty="0"/>
          </a:p>
        </p:txBody>
      </p:sp>
      <p:pic>
        <p:nvPicPr>
          <p:cNvPr id="5" name="4 İçerik Yer Tutucusu"/>
          <p:cNvPicPr>
            <a:picLocks noGrp="1"/>
          </p:cNvPicPr>
          <p:nvPr>
            <p:ph idx="1"/>
          </p:nvPr>
        </p:nvPicPr>
        <p:blipFill>
          <a:blip r:embed="rId2" cstate="print"/>
          <a:srcRect l="29894" t="23843" r="18604" b="10667"/>
          <a:stretch>
            <a:fillRect/>
          </a:stretch>
        </p:blipFill>
        <p:spPr bwMode="auto">
          <a:xfrm>
            <a:off x="971600" y="1628800"/>
            <a:ext cx="6330669" cy="4525963"/>
          </a:xfrm>
          <a:prstGeom prst="rect">
            <a:avLst/>
          </a:prstGeom>
          <a:noFill/>
          <a:ln w="9525">
            <a:noFill/>
            <a:miter lim="800000"/>
            <a:headEnd/>
            <a:tailEnd/>
          </a:ln>
        </p:spPr>
      </p:pic>
      <p:sp>
        <p:nvSpPr>
          <p:cNvPr id="4" name="3 Metin kutusu"/>
          <p:cNvSpPr txBox="1"/>
          <p:nvPr/>
        </p:nvSpPr>
        <p:spPr>
          <a:xfrm>
            <a:off x="4860032" y="4077072"/>
            <a:ext cx="2520280" cy="1477328"/>
          </a:xfrm>
          <a:prstGeom prst="rect">
            <a:avLst/>
          </a:prstGeom>
          <a:noFill/>
        </p:spPr>
        <p:txBody>
          <a:bodyPr wrap="square" rtlCol="0">
            <a:spAutoFit/>
          </a:bodyPr>
          <a:lstStyle/>
          <a:p>
            <a:r>
              <a:rPr lang="tr-TR" dirty="0" err="1" smtClean="0"/>
              <a:t>Countries</a:t>
            </a:r>
            <a:r>
              <a:rPr lang="tr-TR" dirty="0" smtClean="0"/>
              <a:t> </a:t>
            </a:r>
            <a:r>
              <a:rPr lang="tr-TR" dirty="0" err="1" smtClean="0"/>
              <a:t>by</a:t>
            </a:r>
            <a:r>
              <a:rPr lang="tr-TR" dirty="0" smtClean="0"/>
              <a:t> </a:t>
            </a:r>
            <a:r>
              <a:rPr lang="tr-TR" dirty="0" err="1" smtClean="0"/>
              <a:t>Medal</a:t>
            </a:r>
            <a:r>
              <a:rPr lang="tr-TR" dirty="0" smtClean="0"/>
              <a:t> </a:t>
            </a:r>
            <a:r>
              <a:rPr lang="tr-TR" dirty="0" err="1" smtClean="0"/>
              <a:t>counts</a:t>
            </a:r>
            <a:r>
              <a:rPr lang="tr-TR" dirty="0" smtClean="0"/>
              <a:t>.</a:t>
            </a:r>
            <a:endParaRPr lang="en-US" dirty="0" smtClean="0"/>
          </a:p>
          <a:p>
            <a:r>
              <a:rPr lang="tr-TR" dirty="0" err="1" smtClean="0"/>
              <a:t>Last</a:t>
            </a:r>
            <a:r>
              <a:rPr lang="tr-TR" dirty="0" smtClean="0"/>
              <a:t> </a:t>
            </a:r>
            <a:r>
              <a:rPr lang="tr-TR" dirty="0" err="1" smtClean="0"/>
              <a:t>Column</a:t>
            </a:r>
            <a:r>
              <a:rPr lang="tr-TR" dirty="0" smtClean="0"/>
              <a:t> is </a:t>
            </a:r>
            <a:r>
              <a:rPr lang="tr-TR" dirty="0" err="1" smtClean="0"/>
              <a:t>the</a:t>
            </a:r>
            <a:r>
              <a:rPr lang="tr-TR" dirty="0" smtClean="0"/>
              <a:t> total </a:t>
            </a:r>
            <a:r>
              <a:rPr lang="tr-TR" dirty="0" err="1" smtClean="0"/>
              <a:t>number</a:t>
            </a:r>
            <a:r>
              <a:rPr lang="tr-TR" dirty="0" smtClean="0"/>
              <a:t> of </a:t>
            </a:r>
            <a:r>
              <a:rPr lang="tr-TR" dirty="0" err="1" smtClean="0"/>
              <a:t>other</a:t>
            </a:r>
            <a:r>
              <a:rPr lang="tr-TR" dirty="0" smtClean="0"/>
              <a:t> </a:t>
            </a:r>
            <a:r>
              <a:rPr lang="tr-TR" dirty="0" err="1" smtClean="0"/>
              <a:t>three</a:t>
            </a:r>
            <a:r>
              <a:rPr lang="tr-TR" dirty="0" smtClean="0"/>
              <a:t> </a:t>
            </a:r>
            <a:r>
              <a:rPr lang="tr-TR" dirty="0" err="1" smtClean="0"/>
              <a:t>columns</a:t>
            </a:r>
            <a:r>
              <a:rPr lang="tr-TR"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ERD of </a:t>
            </a:r>
            <a:r>
              <a:rPr lang="tr-TR" dirty="0" err="1" smtClean="0"/>
              <a:t>the</a:t>
            </a:r>
            <a:r>
              <a:rPr lang="tr-TR" dirty="0" smtClean="0"/>
              <a:t> Data</a:t>
            </a:r>
            <a:endParaRPr lang="en-US" dirty="0"/>
          </a:p>
        </p:txBody>
      </p:sp>
      <p:pic>
        <p:nvPicPr>
          <p:cNvPr id="4" name="3 İçerik Yer Tutucusu"/>
          <p:cNvPicPr>
            <a:picLocks noGrp="1"/>
          </p:cNvPicPr>
          <p:nvPr>
            <p:ph idx="1"/>
          </p:nvPr>
        </p:nvPicPr>
        <p:blipFill>
          <a:blip r:embed="rId2" cstate="print"/>
          <a:srcRect l="9341" t="20897" r="18713" b="17336"/>
          <a:stretch>
            <a:fillRect/>
          </a:stretch>
        </p:blipFill>
        <p:spPr bwMode="auto">
          <a:xfrm>
            <a:off x="457200" y="1877045"/>
            <a:ext cx="8229600" cy="397227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New </a:t>
            </a:r>
            <a:r>
              <a:rPr lang="tr-TR" dirty="0" err="1" smtClean="0"/>
              <a:t>Metrics</a:t>
            </a:r>
            <a:endParaRPr lang="en-US" dirty="0"/>
          </a:p>
        </p:txBody>
      </p:sp>
      <p:sp>
        <p:nvSpPr>
          <p:cNvPr id="3" name="2 İçerik Yer Tutucusu"/>
          <p:cNvSpPr>
            <a:spLocks noGrp="1"/>
          </p:cNvSpPr>
          <p:nvPr>
            <p:ph idx="1"/>
          </p:nvPr>
        </p:nvSpPr>
        <p:spPr/>
        <p:txBody>
          <a:bodyPr>
            <a:normAutofit/>
          </a:bodyPr>
          <a:lstStyle/>
          <a:p>
            <a:r>
              <a:rPr lang="en-US" dirty="0" smtClean="0"/>
              <a:t>I </a:t>
            </a:r>
            <a:r>
              <a:rPr lang="en-US" dirty="0" smtClean="0"/>
              <a:t>would like to also find the medal counts for  women of different countries. Which countries were the best as female athletes and is there any relationship between the number of athletes of a country and the success of that country.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New </a:t>
            </a:r>
            <a:r>
              <a:rPr lang="tr-TR" dirty="0" err="1" smtClean="0"/>
              <a:t>Approachs</a:t>
            </a:r>
            <a:endParaRPr lang="en-US" dirty="0"/>
          </a:p>
        </p:txBody>
      </p:sp>
      <p:sp>
        <p:nvSpPr>
          <p:cNvPr id="3" name="2 İçerik Yer Tutucusu"/>
          <p:cNvSpPr>
            <a:spLocks noGrp="1"/>
          </p:cNvSpPr>
          <p:nvPr>
            <p:ph idx="1"/>
          </p:nvPr>
        </p:nvSpPr>
        <p:spPr/>
        <p:txBody>
          <a:bodyPr/>
          <a:lstStyle/>
          <a:p>
            <a:r>
              <a:rPr lang="en-US" dirty="0" smtClean="0"/>
              <a:t>I have performed several histograms with the objective o</a:t>
            </a:r>
            <a:r>
              <a:rPr lang="tr-TR" dirty="0" smtClean="0"/>
              <a:t>f</a:t>
            </a:r>
            <a:r>
              <a:rPr lang="en-US" dirty="0" smtClean="0"/>
              <a:t> getting the distribution of age, weight and height in the dataset in general, and I also performed the exact same histograms but just for woman and just for man.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Discoveries</a:t>
            </a:r>
            <a:endParaRPr lang="en-US" dirty="0"/>
          </a:p>
        </p:txBody>
      </p:sp>
      <p:sp>
        <p:nvSpPr>
          <p:cNvPr id="3" name="2 İçerik Yer Tutucusu"/>
          <p:cNvSpPr>
            <a:spLocks noGrp="1"/>
          </p:cNvSpPr>
          <p:nvPr>
            <p:ph idx="1"/>
          </p:nvPr>
        </p:nvSpPr>
        <p:spPr/>
        <p:txBody>
          <a:bodyPr>
            <a:normAutofit lnSpcReduction="10000"/>
          </a:bodyPr>
          <a:lstStyle/>
          <a:p>
            <a:r>
              <a:rPr lang="en-US" dirty="0" smtClean="0"/>
              <a:t>It </a:t>
            </a:r>
            <a:r>
              <a:rPr lang="en-US" dirty="0" smtClean="0"/>
              <a:t>was possible to observe that in the general dataset the most common age is 19, while in the women segment is 17 and in the man is 21. Is also possible to notice that women start to compete earlier than men, but they also drop the competition </a:t>
            </a:r>
            <a:r>
              <a:rPr lang="en-US" dirty="0" err="1" smtClean="0"/>
              <a:t>earliaer</a:t>
            </a:r>
            <a:r>
              <a:rPr lang="en-US" dirty="0" smtClean="0"/>
              <a:t>.</a:t>
            </a:r>
          </a:p>
          <a:p>
            <a:r>
              <a:rPr lang="tr-TR" dirty="0" smtClean="0"/>
              <a:t>A</a:t>
            </a:r>
            <a:r>
              <a:rPr lang="en-US" dirty="0" err="1" smtClean="0"/>
              <a:t>lso</a:t>
            </a:r>
            <a:r>
              <a:rPr lang="en-US" dirty="0" smtClean="0"/>
              <a:t> </a:t>
            </a:r>
            <a:r>
              <a:rPr lang="en-US" dirty="0" smtClean="0"/>
              <a:t>for both men and women, height and weight has increased gradually over the history of the Games.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Results</a:t>
            </a:r>
            <a:endParaRPr lang="en-US" dirty="0"/>
          </a:p>
        </p:txBody>
      </p:sp>
      <p:sp>
        <p:nvSpPr>
          <p:cNvPr id="3" name="2 İçerik Yer Tutucusu"/>
          <p:cNvSpPr>
            <a:spLocks noGrp="1"/>
          </p:cNvSpPr>
          <p:nvPr>
            <p:ph idx="1"/>
          </p:nvPr>
        </p:nvSpPr>
        <p:spPr/>
        <p:txBody>
          <a:bodyPr>
            <a:normAutofit/>
          </a:bodyPr>
          <a:lstStyle/>
          <a:p>
            <a:r>
              <a:rPr lang="en-US" dirty="0" smtClean="0"/>
              <a:t>I </a:t>
            </a:r>
            <a:r>
              <a:rPr lang="en-US" dirty="0" smtClean="0"/>
              <a:t>have found out that, there is not any female athletes before 2000</a:t>
            </a:r>
            <a:r>
              <a:rPr lang="en-US" dirty="0" smtClean="0"/>
              <a:t>.</a:t>
            </a:r>
            <a:endParaRPr lang="en-US" dirty="0" smtClean="0"/>
          </a:p>
          <a:p>
            <a:r>
              <a:rPr lang="en-US" dirty="0" smtClean="0"/>
              <a:t>Athletes have won more medals in London.</a:t>
            </a:r>
          </a:p>
          <a:p>
            <a:r>
              <a:rPr lang="en-US" dirty="0" smtClean="0"/>
              <a:t>USA has won the highest number of gold medals when compared to  other  medals  and  almost  equal  percent  of  silver  and bronze  medals</a:t>
            </a:r>
            <a:r>
              <a:rPr lang="en-US" dirty="0" smtClean="0"/>
              <a:t>.</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Results</a:t>
            </a:r>
            <a:r>
              <a:rPr lang="tr-TR" dirty="0" smtClean="0"/>
              <a:t>(</a:t>
            </a:r>
            <a:r>
              <a:rPr lang="tr-TR" dirty="0" err="1" smtClean="0"/>
              <a:t>Continued</a:t>
            </a:r>
            <a:r>
              <a:rPr lang="tr-TR" dirty="0" smtClean="0"/>
              <a:t>)</a:t>
            </a:r>
            <a:endParaRPr lang="en-US" dirty="0"/>
          </a:p>
        </p:txBody>
      </p:sp>
      <p:sp>
        <p:nvSpPr>
          <p:cNvPr id="3" name="2 İçerik Yer Tutucusu"/>
          <p:cNvSpPr>
            <a:spLocks noGrp="1"/>
          </p:cNvSpPr>
          <p:nvPr>
            <p:ph idx="1"/>
          </p:nvPr>
        </p:nvSpPr>
        <p:spPr/>
        <p:txBody>
          <a:bodyPr>
            <a:normAutofit fontScale="92500"/>
          </a:bodyPr>
          <a:lstStyle/>
          <a:p>
            <a:r>
              <a:rPr lang="en-US" dirty="0" smtClean="0"/>
              <a:t>There </a:t>
            </a:r>
            <a:r>
              <a:rPr lang="en-US" dirty="0" smtClean="0"/>
              <a:t>is increase in number of medals won from 1896 Olympics to 2012 Summer </a:t>
            </a:r>
            <a:r>
              <a:rPr lang="en-US" dirty="0" err="1" smtClean="0"/>
              <a:t>olympics</a:t>
            </a:r>
            <a:r>
              <a:rPr lang="en-US" dirty="0" smtClean="0"/>
              <a:t>.</a:t>
            </a:r>
          </a:p>
          <a:p>
            <a:r>
              <a:rPr lang="en-US" dirty="0" smtClean="0"/>
              <a:t>One of the reasons will definitely be increase in participating countries, more sports and also number of athletes.</a:t>
            </a:r>
          </a:p>
          <a:p>
            <a:r>
              <a:rPr lang="en-US" dirty="0" smtClean="0"/>
              <a:t>One thing clearly stands out is richest and developed countries have won the highest number of </a:t>
            </a:r>
            <a:r>
              <a:rPr lang="en-US" dirty="0" smtClean="0"/>
              <a:t>medals</a:t>
            </a:r>
            <a:r>
              <a:rPr lang="tr-TR" dirty="0" smtClean="0"/>
              <a:t>.</a:t>
            </a:r>
            <a:endParaRPr lang="en-US" dirty="0" smtClean="0"/>
          </a:p>
          <a:p>
            <a:r>
              <a:rPr lang="en-US" dirty="0" smtClean="0"/>
              <a:t>They are still winning majority of the medals.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Potential Audience </a:t>
            </a:r>
            <a:endParaRPr lang="en-US" dirty="0"/>
          </a:p>
        </p:txBody>
      </p:sp>
      <p:sp>
        <p:nvSpPr>
          <p:cNvPr id="3" name="2 İçerik Yer Tutucusu"/>
          <p:cNvSpPr>
            <a:spLocks noGrp="1"/>
          </p:cNvSpPr>
          <p:nvPr>
            <p:ph idx="1"/>
          </p:nvPr>
        </p:nvSpPr>
        <p:spPr/>
        <p:txBody>
          <a:bodyPr/>
          <a:lstStyle/>
          <a:p>
            <a:r>
              <a:rPr lang="tr-TR" dirty="0" err="1" smtClean="0"/>
              <a:t>Anybody</a:t>
            </a:r>
            <a:r>
              <a:rPr lang="tr-TR" dirty="0" smtClean="0"/>
              <a:t> </a:t>
            </a:r>
            <a:r>
              <a:rPr lang="tr-TR" dirty="0" err="1" smtClean="0"/>
              <a:t>who</a:t>
            </a:r>
            <a:r>
              <a:rPr lang="tr-TR" dirty="0" smtClean="0"/>
              <a:t> </a:t>
            </a:r>
            <a:r>
              <a:rPr lang="tr-TR" dirty="0" err="1" smtClean="0"/>
              <a:t>wants</a:t>
            </a:r>
            <a:r>
              <a:rPr lang="tr-TR" dirty="0" smtClean="0"/>
              <a:t> </a:t>
            </a:r>
            <a:r>
              <a:rPr lang="tr-TR" dirty="0" err="1" smtClean="0"/>
              <a:t>to</a:t>
            </a:r>
            <a:r>
              <a:rPr lang="tr-TR" dirty="0" smtClean="0"/>
              <a:t> </a:t>
            </a:r>
            <a:r>
              <a:rPr lang="tr-TR" dirty="0" err="1" smtClean="0"/>
              <a:t>explore</a:t>
            </a:r>
            <a:r>
              <a:rPr lang="tr-TR" dirty="0" smtClean="0"/>
              <a:t> </a:t>
            </a:r>
            <a:r>
              <a:rPr lang="tr-TR" dirty="0" err="1" smtClean="0"/>
              <a:t>olympics</a:t>
            </a:r>
            <a:r>
              <a:rPr lang="tr-TR" dirty="0" smtClean="0"/>
              <a:t> data set is a </a:t>
            </a:r>
            <a:r>
              <a:rPr lang="tr-TR" b="1" dirty="0" err="1" smtClean="0"/>
              <a:t>potential</a:t>
            </a:r>
            <a:r>
              <a:rPr lang="tr-TR" b="1" dirty="0" smtClean="0"/>
              <a:t> </a:t>
            </a:r>
            <a:r>
              <a:rPr lang="tr-TR" b="1" dirty="0" err="1" smtClean="0"/>
              <a:t>audience</a:t>
            </a:r>
            <a:r>
              <a:rPr lang="tr-TR" dirty="0" smtClean="0"/>
              <a:t> </a:t>
            </a:r>
            <a:r>
              <a:rPr lang="tr-TR" dirty="0" err="1" smtClean="0"/>
              <a:t>for</a:t>
            </a:r>
            <a:r>
              <a:rPr lang="tr-TR" dirty="0" smtClean="0"/>
              <a:t> </a:t>
            </a:r>
            <a:r>
              <a:rPr lang="tr-TR" dirty="0" err="1" smtClean="0"/>
              <a:t>this</a:t>
            </a:r>
            <a:r>
              <a:rPr lang="tr-TR" dirty="0" smtClean="0"/>
              <a:t> Project. </a:t>
            </a:r>
            <a:r>
              <a:rPr lang="tr-TR" dirty="0" err="1" smtClean="0"/>
              <a:t>This</a:t>
            </a:r>
            <a:r>
              <a:rPr lang="tr-TR" dirty="0" smtClean="0"/>
              <a:t> Project can </a:t>
            </a:r>
            <a:r>
              <a:rPr lang="tr-TR" dirty="0" err="1" smtClean="0"/>
              <a:t>help</a:t>
            </a:r>
            <a:r>
              <a:rPr lang="tr-TR" dirty="0" smtClean="0"/>
              <a:t> </a:t>
            </a:r>
            <a:r>
              <a:rPr lang="tr-TR" dirty="0" err="1" smtClean="0"/>
              <a:t>them</a:t>
            </a:r>
            <a:r>
              <a:rPr lang="tr-TR" dirty="0" smtClean="0"/>
              <a:t> </a:t>
            </a:r>
            <a:r>
              <a:rPr lang="tr-TR" dirty="0" err="1" smtClean="0"/>
              <a:t>to</a:t>
            </a:r>
            <a:r>
              <a:rPr lang="tr-TR" dirty="0" smtClean="0"/>
              <a:t> </a:t>
            </a:r>
            <a:r>
              <a:rPr lang="tr-TR" dirty="0" err="1" smtClean="0"/>
              <a:t>understand</a:t>
            </a:r>
            <a:r>
              <a:rPr lang="tr-TR" dirty="0" smtClean="0"/>
              <a:t> </a:t>
            </a:r>
            <a:r>
              <a:rPr lang="tr-TR" dirty="0" err="1" smtClean="0"/>
              <a:t>the</a:t>
            </a:r>
            <a:r>
              <a:rPr lang="tr-TR" dirty="0" smtClean="0"/>
              <a:t> </a:t>
            </a:r>
            <a:r>
              <a:rPr lang="tr-TR" dirty="0" err="1" smtClean="0"/>
              <a:t>processes</a:t>
            </a:r>
            <a:r>
              <a:rPr lang="tr-TR" dirty="0" smtClean="0"/>
              <a:t> of </a:t>
            </a:r>
            <a:r>
              <a:rPr lang="tr-TR" dirty="0" err="1" smtClean="0"/>
              <a:t>how</a:t>
            </a:r>
            <a:r>
              <a:rPr lang="tr-TR" dirty="0" smtClean="0"/>
              <a:t> </a:t>
            </a:r>
            <a:r>
              <a:rPr lang="tr-TR" dirty="0" err="1" smtClean="0"/>
              <a:t>to</a:t>
            </a:r>
            <a:r>
              <a:rPr lang="tr-TR" dirty="0" smtClean="0"/>
              <a:t> </a:t>
            </a:r>
            <a:r>
              <a:rPr lang="tr-TR" dirty="0" err="1" smtClean="0"/>
              <a:t>make</a:t>
            </a:r>
            <a:r>
              <a:rPr lang="tr-TR" dirty="0" smtClean="0"/>
              <a:t> an </a:t>
            </a:r>
            <a:r>
              <a:rPr lang="tr-TR" dirty="0" err="1" smtClean="0"/>
              <a:t>exploratory</a:t>
            </a:r>
            <a:r>
              <a:rPr lang="tr-TR" dirty="0" smtClean="0"/>
              <a:t> data </a:t>
            </a:r>
            <a:r>
              <a:rPr lang="tr-TR" dirty="0" err="1" smtClean="0"/>
              <a:t>analysis</a:t>
            </a:r>
            <a:r>
              <a:rPr lang="tr-TR" dirty="0" smtClean="0"/>
              <a:t> </a:t>
            </a:r>
            <a:r>
              <a:rPr lang="tr-TR" dirty="0" err="1" smtClean="0"/>
              <a:t>and</a:t>
            </a:r>
            <a:r>
              <a:rPr lang="tr-TR" dirty="0" smtClean="0"/>
              <a:t> </a:t>
            </a:r>
            <a:r>
              <a:rPr lang="tr-TR" dirty="0" err="1" smtClean="0"/>
              <a:t>getting</a:t>
            </a:r>
            <a:r>
              <a:rPr lang="tr-TR" dirty="0" smtClean="0"/>
              <a:t> </a:t>
            </a:r>
            <a:r>
              <a:rPr lang="tr-TR" dirty="0" err="1" smtClean="0"/>
              <a:t>some</a:t>
            </a:r>
            <a:r>
              <a:rPr lang="tr-TR" dirty="0" smtClean="0"/>
              <a:t> </a:t>
            </a:r>
            <a:r>
              <a:rPr lang="tr-TR" dirty="0" err="1" smtClean="0"/>
              <a:t>insights</a:t>
            </a:r>
            <a:r>
              <a:rPr lang="tr-TR" dirty="0" smtClean="0"/>
              <a:t> of </a:t>
            </a:r>
            <a:r>
              <a:rPr lang="tr-TR" dirty="0" err="1" smtClean="0"/>
              <a:t>the</a:t>
            </a:r>
            <a:r>
              <a:rPr lang="tr-TR" dirty="0" smtClean="0"/>
              <a:t> data.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Why</a:t>
            </a:r>
            <a:r>
              <a:rPr lang="tr-TR" dirty="0" smtClean="0"/>
              <a:t> </a:t>
            </a:r>
            <a:r>
              <a:rPr lang="tr-TR" dirty="0" err="1" smtClean="0"/>
              <a:t>Olympics</a:t>
            </a:r>
            <a:r>
              <a:rPr lang="tr-TR" dirty="0" smtClean="0"/>
              <a:t> </a:t>
            </a:r>
            <a:r>
              <a:rPr lang="tr-TR" dirty="0" err="1" smtClean="0"/>
              <a:t>Dataset</a:t>
            </a:r>
            <a:endParaRPr lang="en-US" dirty="0"/>
          </a:p>
        </p:txBody>
      </p:sp>
      <p:sp>
        <p:nvSpPr>
          <p:cNvPr id="3" name="2 İçerik Yer Tutucusu"/>
          <p:cNvSpPr>
            <a:spLocks noGrp="1"/>
          </p:cNvSpPr>
          <p:nvPr>
            <p:ph idx="1"/>
          </p:nvPr>
        </p:nvSpPr>
        <p:spPr/>
        <p:txBody>
          <a:bodyPr/>
          <a:lstStyle/>
          <a:p>
            <a:r>
              <a:rPr lang="tr-TR" dirty="0" smtClean="0"/>
              <a:t>I </a:t>
            </a:r>
            <a:r>
              <a:rPr lang="tr-TR" dirty="0" err="1" smtClean="0"/>
              <a:t>have</a:t>
            </a:r>
            <a:r>
              <a:rPr lang="tr-TR" dirty="0" smtClean="0"/>
              <a:t>  </a:t>
            </a:r>
            <a:r>
              <a:rPr lang="tr-TR" dirty="0" err="1" smtClean="0"/>
              <a:t>chosed</a:t>
            </a:r>
            <a:r>
              <a:rPr lang="tr-TR" dirty="0" smtClean="0"/>
              <a:t> </a:t>
            </a:r>
            <a:r>
              <a:rPr lang="tr-TR" dirty="0" err="1" smtClean="0"/>
              <a:t>the</a:t>
            </a:r>
            <a:r>
              <a:rPr lang="tr-TR" dirty="0" smtClean="0"/>
              <a:t> </a:t>
            </a:r>
            <a:r>
              <a:rPr lang="tr-TR" dirty="0" err="1" smtClean="0"/>
              <a:t>Olympics</a:t>
            </a:r>
            <a:r>
              <a:rPr lang="tr-TR" dirty="0" smtClean="0"/>
              <a:t> </a:t>
            </a:r>
            <a:r>
              <a:rPr lang="tr-TR" dirty="0" err="1" smtClean="0"/>
              <a:t>Dataset</a:t>
            </a:r>
            <a:r>
              <a:rPr lang="tr-TR" dirty="0" smtClean="0"/>
              <a:t>. </a:t>
            </a:r>
            <a:r>
              <a:rPr lang="tr-TR" dirty="0" err="1" smtClean="0"/>
              <a:t>The</a:t>
            </a:r>
            <a:r>
              <a:rPr lang="tr-TR" dirty="0" smtClean="0"/>
              <a:t> </a:t>
            </a:r>
            <a:r>
              <a:rPr lang="tr-TR" dirty="0" err="1" smtClean="0"/>
              <a:t>datasets</a:t>
            </a:r>
            <a:r>
              <a:rPr lang="tr-TR" dirty="0" smtClean="0"/>
              <a:t> </a:t>
            </a:r>
            <a:r>
              <a:rPr lang="tr-TR" dirty="0" err="1" smtClean="0"/>
              <a:t>are</a:t>
            </a:r>
            <a:r>
              <a:rPr lang="tr-TR" dirty="0" smtClean="0"/>
              <a:t> in </a:t>
            </a:r>
            <a:r>
              <a:rPr lang="tr-TR" dirty="0" err="1" smtClean="0"/>
              <a:t>csv</a:t>
            </a:r>
            <a:r>
              <a:rPr lang="tr-TR" dirty="0" smtClean="0"/>
              <a:t> format </a:t>
            </a:r>
            <a:r>
              <a:rPr lang="tr-TR" dirty="0" err="1" smtClean="0"/>
              <a:t>and</a:t>
            </a:r>
            <a:r>
              <a:rPr lang="tr-TR" dirty="0" smtClean="0"/>
              <a:t> I </a:t>
            </a:r>
            <a:r>
              <a:rPr lang="tr-TR" dirty="0" err="1" smtClean="0"/>
              <a:t>am</a:t>
            </a:r>
            <a:r>
              <a:rPr lang="tr-TR" dirty="0" smtClean="0"/>
              <a:t> </a:t>
            </a:r>
            <a:r>
              <a:rPr lang="tr-TR" dirty="0" err="1" smtClean="0"/>
              <a:t>more</a:t>
            </a:r>
            <a:r>
              <a:rPr lang="tr-TR" dirty="0" smtClean="0"/>
              <a:t> </a:t>
            </a:r>
            <a:r>
              <a:rPr lang="tr-TR" dirty="0" err="1" smtClean="0"/>
              <a:t>comfortable</a:t>
            </a:r>
            <a:r>
              <a:rPr lang="tr-TR" dirty="0" smtClean="0"/>
              <a:t> </a:t>
            </a:r>
            <a:r>
              <a:rPr lang="tr-TR" dirty="0" err="1" smtClean="0"/>
              <a:t>reading</a:t>
            </a:r>
            <a:r>
              <a:rPr lang="tr-TR" dirty="0" smtClean="0"/>
              <a:t> </a:t>
            </a:r>
            <a:r>
              <a:rPr lang="tr-TR" dirty="0" err="1" smtClean="0"/>
              <a:t>csv’s</a:t>
            </a:r>
            <a:r>
              <a:rPr lang="tr-TR" dirty="0" smtClean="0"/>
              <a:t> </a:t>
            </a:r>
            <a:r>
              <a:rPr lang="tr-TR" dirty="0" err="1" smtClean="0"/>
              <a:t>to</a:t>
            </a:r>
            <a:r>
              <a:rPr lang="tr-TR" dirty="0" smtClean="0"/>
              <a:t> </a:t>
            </a:r>
            <a:r>
              <a:rPr lang="tr-TR" dirty="0" err="1" smtClean="0"/>
              <a:t>pandas</a:t>
            </a:r>
            <a:r>
              <a:rPr lang="tr-TR" dirty="0" smtClean="0"/>
              <a:t> </a:t>
            </a:r>
            <a:r>
              <a:rPr lang="tr-TR" dirty="0" err="1" smtClean="0"/>
              <a:t>DataFrame</a:t>
            </a:r>
            <a:r>
              <a:rPr lang="tr-TR" dirty="0" smtClean="0"/>
              <a:t>. </a:t>
            </a:r>
            <a:r>
              <a:rPr lang="tr-TR" dirty="0" err="1" smtClean="0"/>
              <a:t>For</a:t>
            </a:r>
            <a:r>
              <a:rPr lang="tr-TR" dirty="0" smtClean="0"/>
              <a:t> </a:t>
            </a:r>
            <a:r>
              <a:rPr lang="tr-TR" dirty="0" err="1" smtClean="0"/>
              <a:t>this</a:t>
            </a:r>
            <a:r>
              <a:rPr lang="tr-TR" dirty="0" smtClean="0"/>
              <a:t> </a:t>
            </a:r>
            <a:r>
              <a:rPr lang="tr-TR" dirty="0" err="1" smtClean="0"/>
              <a:t>reason</a:t>
            </a:r>
            <a:r>
              <a:rPr lang="tr-TR" dirty="0" smtClean="0"/>
              <a:t> I </a:t>
            </a:r>
            <a:r>
              <a:rPr lang="tr-TR" dirty="0" err="1" smtClean="0"/>
              <a:t>selected</a:t>
            </a:r>
            <a:r>
              <a:rPr lang="tr-TR" dirty="0" smtClean="0"/>
              <a:t> </a:t>
            </a:r>
            <a:r>
              <a:rPr lang="tr-TR" dirty="0" err="1" smtClean="0"/>
              <a:t>this</a:t>
            </a:r>
            <a:r>
              <a:rPr lang="tr-TR" dirty="0" smtClean="0"/>
              <a:t> </a:t>
            </a:r>
            <a:r>
              <a:rPr lang="tr-TR" dirty="0" err="1" smtClean="0"/>
              <a:t>dataset</a:t>
            </a:r>
            <a:r>
              <a:rPr lang="tr-TR" dirty="0" smtClean="0"/>
              <a:t>.</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What</a:t>
            </a:r>
            <a:r>
              <a:rPr lang="tr-TR" dirty="0" smtClean="0"/>
              <a:t> has done </a:t>
            </a:r>
            <a:r>
              <a:rPr lang="tr-TR" dirty="0" err="1" smtClean="0"/>
              <a:t>until</a:t>
            </a:r>
            <a:r>
              <a:rPr lang="tr-TR" dirty="0" smtClean="0"/>
              <a:t> </a:t>
            </a:r>
            <a:r>
              <a:rPr lang="tr-TR" dirty="0" err="1" smtClean="0"/>
              <a:t>now</a:t>
            </a:r>
            <a:r>
              <a:rPr lang="tr-TR" dirty="0" smtClean="0"/>
              <a:t>?</a:t>
            </a:r>
            <a:endParaRPr lang="en-US" dirty="0"/>
          </a:p>
        </p:txBody>
      </p:sp>
      <p:sp>
        <p:nvSpPr>
          <p:cNvPr id="3" name="2 İçerik Yer Tutucusu"/>
          <p:cNvSpPr>
            <a:spLocks noGrp="1"/>
          </p:cNvSpPr>
          <p:nvPr>
            <p:ph idx="1"/>
          </p:nvPr>
        </p:nvSpPr>
        <p:spPr/>
        <p:txBody>
          <a:bodyPr>
            <a:normAutofit lnSpcReduction="10000"/>
          </a:bodyPr>
          <a:lstStyle/>
          <a:p>
            <a:r>
              <a:rPr lang="tr-TR" dirty="0" smtClean="0"/>
              <a:t>	I </a:t>
            </a:r>
            <a:r>
              <a:rPr lang="tr-TR" dirty="0" err="1" smtClean="0"/>
              <a:t>have</a:t>
            </a:r>
            <a:r>
              <a:rPr lang="tr-TR" dirty="0" smtClean="0"/>
              <a:t> </a:t>
            </a:r>
            <a:r>
              <a:rPr lang="tr-TR" dirty="0" err="1" smtClean="0"/>
              <a:t>downloaded</a:t>
            </a:r>
            <a:r>
              <a:rPr lang="tr-TR" dirty="0" smtClean="0"/>
              <a:t> </a:t>
            </a:r>
            <a:r>
              <a:rPr lang="tr-TR" dirty="0" err="1" smtClean="0"/>
              <a:t>the</a:t>
            </a:r>
            <a:r>
              <a:rPr lang="tr-TR" dirty="0" smtClean="0"/>
              <a:t> </a:t>
            </a:r>
            <a:r>
              <a:rPr lang="tr-TR" dirty="0" err="1" smtClean="0"/>
              <a:t>csv</a:t>
            </a:r>
            <a:r>
              <a:rPr lang="tr-TR" dirty="0" smtClean="0"/>
              <a:t> </a:t>
            </a:r>
            <a:r>
              <a:rPr lang="tr-TR" dirty="0" err="1" smtClean="0"/>
              <a:t>files</a:t>
            </a:r>
            <a:r>
              <a:rPr lang="tr-TR" dirty="0" smtClean="0"/>
              <a:t> </a:t>
            </a:r>
            <a:r>
              <a:rPr lang="tr-TR" dirty="0" err="1" smtClean="0"/>
              <a:t>from</a:t>
            </a:r>
            <a:r>
              <a:rPr lang="tr-TR" dirty="0" smtClean="0"/>
              <a:t> </a:t>
            </a:r>
            <a:r>
              <a:rPr lang="tr-TR" dirty="0" err="1" smtClean="0"/>
              <a:t>coursera</a:t>
            </a:r>
            <a:r>
              <a:rPr lang="tr-TR" dirty="0" smtClean="0"/>
              <a:t> web </a:t>
            </a:r>
            <a:r>
              <a:rPr lang="tr-TR" dirty="0" err="1" smtClean="0"/>
              <a:t>page</a:t>
            </a:r>
            <a:r>
              <a:rPr lang="tr-TR" dirty="0" smtClean="0"/>
              <a:t>.</a:t>
            </a:r>
            <a:endParaRPr lang="en-US" dirty="0" smtClean="0"/>
          </a:p>
          <a:p>
            <a:r>
              <a:rPr lang="tr-TR" dirty="0" smtClean="0"/>
              <a:t>	I </a:t>
            </a:r>
            <a:r>
              <a:rPr lang="tr-TR" dirty="0" err="1" smtClean="0"/>
              <a:t>have</a:t>
            </a:r>
            <a:r>
              <a:rPr lang="tr-TR" dirty="0" smtClean="0"/>
              <a:t> </a:t>
            </a:r>
            <a:r>
              <a:rPr lang="tr-TR" dirty="0" err="1" smtClean="0"/>
              <a:t>imported</a:t>
            </a:r>
            <a:r>
              <a:rPr lang="tr-TR" dirty="0" smtClean="0"/>
              <a:t> </a:t>
            </a:r>
            <a:r>
              <a:rPr lang="tr-TR" dirty="0" err="1" smtClean="0"/>
              <a:t>necessery</a:t>
            </a:r>
            <a:r>
              <a:rPr lang="tr-TR" dirty="0" smtClean="0"/>
              <a:t> </a:t>
            </a:r>
            <a:r>
              <a:rPr lang="tr-TR" dirty="0" err="1" smtClean="0"/>
              <a:t>libraries</a:t>
            </a:r>
            <a:r>
              <a:rPr lang="tr-TR" dirty="0" smtClean="0"/>
              <a:t> </a:t>
            </a:r>
            <a:r>
              <a:rPr lang="tr-TR" dirty="0" err="1" smtClean="0"/>
              <a:t>for</a:t>
            </a:r>
            <a:r>
              <a:rPr lang="tr-TR" dirty="0" smtClean="0"/>
              <a:t> </a:t>
            </a:r>
            <a:r>
              <a:rPr lang="tr-TR" dirty="0" err="1" smtClean="0"/>
              <a:t>reading</a:t>
            </a:r>
            <a:r>
              <a:rPr lang="tr-TR" dirty="0" smtClean="0"/>
              <a:t> </a:t>
            </a:r>
            <a:r>
              <a:rPr lang="tr-TR" dirty="0" err="1" smtClean="0"/>
              <a:t>the</a:t>
            </a:r>
            <a:r>
              <a:rPr lang="tr-TR" dirty="0" smtClean="0"/>
              <a:t> data set </a:t>
            </a:r>
            <a:r>
              <a:rPr lang="tr-TR" dirty="0" err="1" smtClean="0"/>
              <a:t>with</a:t>
            </a:r>
            <a:r>
              <a:rPr lang="tr-TR" dirty="0" smtClean="0"/>
              <a:t> </a:t>
            </a:r>
            <a:r>
              <a:rPr lang="tr-TR" dirty="0" err="1" smtClean="0"/>
              <a:t>pd</a:t>
            </a:r>
            <a:r>
              <a:rPr lang="tr-TR" dirty="0" smtClean="0"/>
              <a:t>.</a:t>
            </a:r>
            <a:r>
              <a:rPr lang="tr-TR" dirty="0" err="1" smtClean="0"/>
              <a:t>read</a:t>
            </a:r>
            <a:r>
              <a:rPr lang="tr-TR" dirty="0" smtClean="0"/>
              <a:t>_</a:t>
            </a:r>
            <a:r>
              <a:rPr lang="tr-TR" dirty="0" err="1" smtClean="0"/>
              <a:t>csv</a:t>
            </a:r>
            <a:r>
              <a:rPr lang="tr-TR" dirty="0" smtClean="0"/>
              <a:t>()  </a:t>
            </a:r>
            <a:r>
              <a:rPr lang="tr-TR" dirty="0" err="1" smtClean="0"/>
              <a:t>into</a:t>
            </a:r>
            <a:r>
              <a:rPr lang="tr-TR" dirty="0" smtClean="0"/>
              <a:t> </a:t>
            </a:r>
            <a:r>
              <a:rPr lang="tr-TR" dirty="0" err="1" smtClean="0"/>
              <a:t>pandas</a:t>
            </a:r>
            <a:r>
              <a:rPr lang="tr-TR" dirty="0" smtClean="0"/>
              <a:t> </a:t>
            </a:r>
            <a:r>
              <a:rPr lang="tr-TR" dirty="0" err="1" smtClean="0"/>
              <a:t>dataframe</a:t>
            </a:r>
            <a:endParaRPr lang="en-US" dirty="0" smtClean="0"/>
          </a:p>
          <a:p>
            <a:r>
              <a:rPr lang="tr-TR" dirty="0" smtClean="0"/>
              <a:t>	</a:t>
            </a:r>
            <a:r>
              <a:rPr lang="tr-TR" dirty="0" smtClean="0"/>
              <a:t>EDA(</a:t>
            </a:r>
            <a:r>
              <a:rPr lang="tr-TR" dirty="0" err="1" smtClean="0"/>
              <a:t>Exploratory</a:t>
            </a:r>
            <a:r>
              <a:rPr lang="tr-TR" dirty="0" smtClean="0"/>
              <a:t> </a:t>
            </a:r>
            <a:r>
              <a:rPr lang="tr-TR" dirty="0" smtClean="0"/>
              <a:t>Data </a:t>
            </a:r>
            <a:r>
              <a:rPr lang="tr-TR" dirty="0" err="1" smtClean="0"/>
              <a:t>Analysis</a:t>
            </a:r>
            <a:r>
              <a:rPr lang="tr-TR" dirty="0" smtClean="0"/>
              <a:t>) </a:t>
            </a:r>
            <a:r>
              <a:rPr lang="tr-TR" dirty="0" err="1" smtClean="0"/>
              <a:t>to</a:t>
            </a:r>
            <a:r>
              <a:rPr lang="tr-TR" dirty="0" smtClean="0"/>
              <a:t> </a:t>
            </a:r>
            <a:r>
              <a:rPr lang="tr-TR" dirty="0" err="1" smtClean="0"/>
              <a:t>understand</a:t>
            </a:r>
            <a:r>
              <a:rPr lang="tr-TR" dirty="0" smtClean="0"/>
              <a:t> </a:t>
            </a:r>
            <a:r>
              <a:rPr lang="tr-TR" dirty="0" err="1" smtClean="0"/>
              <a:t>and</a:t>
            </a:r>
            <a:r>
              <a:rPr lang="tr-TR" dirty="0" smtClean="0"/>
              <a:t> </a:t>
            </a:r>
            <a:r>
              <a:rPr lang="tr-TR" dirty="0" err="1" smtClean="0"/>
              <a:t>get</a:t>
            </a:r>
            <a:r>
              <a:rPr lang="tr-TR" dirty="0" smtClean="0"/>
              <a:t> </a:t>
            </a:r>
            <a:r>
              <a:rPr lang="tr-TR" dirty="0" err="1" smtClean="0"/>
              <a:t>some</a:t>
            </a:r>
            <a:r>
              <a:rPr lang="tr-TR" dirty="0" smtClean="0"/>
              <a:t> sense of </a:t>
            </a:r>
            <a:r>
              <a:rPr lang="tr-TR" dirty="0" err="1" smtClean="0"/>
              <a:t>the</a:t>
            </a:r>
            <a:r>
              <a:rPr lang="tr-TR" dirty="0" smtClean="0"/>
              <a:t> data. </a:t>
            </a:r>
            <a:endParaRPr lang="en-US" dirty="0" smtClean="0"/>
          </a:p>
          <a:p>
            <a:r>
              <a:rPr lang="tr-TR" dirty="0" smtClean="0"/>
              <a:t>	</a:t>
            </a:r>
            <a:r>
              <a:rPr lang="tr-TR" dirty="0" err="1" smtClean="0"/>
              <a:t>Visualization</a:t>
            </a:r>
            <a:r>
              <a:rPr lang="tr-TR" dirty="0" smtClean="0"/>
              <a:t> </a:t>
            </a:r>
            <a:r>
              <a:rPr lang="tr-TR" dirty="0" err="1" smtClean="0"/>
              <a:t>to</a:t>
            </a:r>
            <a:r>
              <a:rPr lang="tr-TR" dirty="0" smtClean="0"/>
              <a:t> </a:t>
            </a:r>
            <a:r>
              <a:rPr lang="tr-TR" dirty="0" err="1" smtClean="0"/>
              <a:t>see</a:t>
            </a:r>
            <a:r>
              <a:rPr lang="tr-TR" dirty="0" smtClean="0"/>
              <a:t> </a:t>
            </a:r>
            <a:r>
              <a:rPr lang="tr-TR" dirty="0" err="1" smtClean="0"/>
              <a:t>the</a:t>
            </a:r>
            <a:r>
              <a:rPr lang="tr-TR" dirty="0" smtClean="0"/>
              <a:t> </a:t>
            </a:r>
            <a:r>
              <a:rPr lang="tr-TR" dirty="0" err="1" smtClean="0"/>
              <a:t>relationship</a:t>
            </a:r>
            <a:r>
              <a:rPr lang="tr-TR" dirty="0" smtClean="0"/>
              <a:t> </a:t>
            </a:r>
            <a:r>
              <a:rPr lang="tr-TR" dirty="0" err="1" smtClean="0"/>
              <a:t>or</a:t>
            </a:r>
            <a:r>
              <a:rPr lang="tr-TR" dirty="0" smtClean="0"/>
              <a:t> </a:t>
            </a:r>
            <a:r>
              <a:rPr lang="tr-TR" dirty="0" err="1" smtClean="0"/>
              <a:t>trends</a:t>
            </a:r>
            <a:r>
              <a:rPr lang="tr-TR" dirty="0" smtClean="0"/>
              <a:t> </a:t>
            </a:r>
            <a:r>
              <a:rPr lang="tr-TR" dirty="0" err="1" smtClean="0"/>
              <a:t>between</a:t>
            </a:r>
            <a:r>
              <a:rPr lang="tr-TR" dirty="0" smtClean="0"/>
              <a:t> </a:t>
            </a:r>
            <a:r>
              <a:rPr lang="tr-TR" dirty="0" err="1" smtClean="0"/>
              <a:t>the</a:t>
            </a:r>
            <a:r>
              <a:rPr lang="tr-TR" dirty="0" smtClean="0"/>
              <a:t> </a:t>
            </a:r>
            <a:r>
              <a:rPr lang="tr-TR" dirty="0" err="1" smtClean="0"/>
              <a:t>columns</a:t>
            </a:r>
            <a:r>
              <a:rPr lang="tr-TR" dirty="0" smtClean="0"/>
              <a: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Questions</a:t>
            </a:r>
            <a:r>
              <a:rPr lang="tr-TR" dirty="0" smtClean="0"/>
              <a:t> </a:t>
            </a:r>
            <a:r>
              <a:rPr lang="tr-TR" dirty="0" err="1" smtClean="0"/>
              <a:t>Before</a:t>
            </a:r>
            <a:r>
              <a:rPr lang="tr-TR" dirty="0" smtClean="0"/>
              <a:t> </a:t>
            </a:r>
            <a:r>
              <a:rPr lang="tr-TR" dirty="0" err="1" smtClean="0"/>
              <a:t>Inspecting</a:t>
            </a:r>
            <a:r>
              <a:rPr lang="tr-TR" dirty="0" smtClean="0"/>
              <a:t> Data</a:t>
            </a:r>
            <a:endParaRPr lang="en-US" dirty="0"/>
          </a:p>
        </p:txBody>
      </p:sp>
      <p:sp>
        <p:nvSpPr>
          <p:cNvPr id="3" name="2 İçerik Yer Tutucusu"/>
          <p:cNvSpPr>
            <a:spLocks noGrp="1"/>
          </p:cNvSpPr>
          <p:nvPr>
            <p:ph idx="1"/>
          </p:nvPr>
        </p:nvSpPr>
        <p:spPr/>
        <p:txBody>
          <a:bodyPr>
            <a:normAutofit fontScale="92500" lnSpcReduction="20000"/>
          </a:bodyPr>
          <a:lstStyle/>
          <a:p>
            <a:r>
              <a:rPr lang="tr-TR" dirty="0" smtClean="0"/>
              <a:t>	</a:t>
            </a:r>
            <a:r>
              <a:rPr lang="tr-TR" dirty="0" err="1" smtClean="0"/>
              <a:t>Which</a:t>
            </a:r>
            <a:r>
              <a:rPr lang="tr-TR" dirty="0" smtClean="0"/>
              <a:t> </a:t>
            </a:r>
            <a:r>
              <a:rPr lang="tr-TR" dirty="0" err="1" smtClean="0"/>
              <a:t>countrey</a:t>
            </a:r>
            <a:r>
              <a:rPr lang="tr-TR" dirty="0" smtClean="0"/>
              <a:t> </a:t>
            </a:r>
            <a:r>
              <a:rPr lang="tr-TR" dirty="0" err="1" smtClean="0"/>
              <a:t>won</a:t>
            </a:r>
            <a:r>
              <a:rPr lang="tr-TR" dirty="0" smtClean="0"/>
              <a:t> </a:t>
            </a:r>
            <a:r>
              <a:rPr lang="tr-TR" dirty="0" err="1" smtClean="0"/>
              <a:t>the</a:t>
            </a:r>
            <a:r>
              <a:rPr lang="tr-TR" dirty="0" smtClean="0"/>
              <a:t> </a:t>
            </a:r>
            <a:r>
              <a:rPr lang="tr-TR" dirty="0" err="1" smtClean="0"/>
              <a:t>most</a:t>
            </a:r>
            <a:r>
              <a:rPr lang="tr-TR" dirty="0" smtClean="0"/>
              <a:t> </a:t>
            </a:r>
            <a:r>
              <a:rPr lang="tr-TR" dirty="0" err="1" smtClean="0"/>
              <a:t>medals</a:t>
            </a:r>
            <a:r>
              <a:rPr lang="tr-TR" dirty="0" smtClean="0"/>
              <a:t> in total? </a:t>
            </a:r>
            <a:r>
              <a:rPr lang="tr-TR" dirty="0" err="1" smtClean="0"/>
              <a:t>How</a:t>
            </a:r>
            <a:r>
              <a:rPr lang="tr-TR" dirty="0" smtClean="0"/>
              <a:t> </a:t>
            </a:r>
            <a:r>
              <a:rPr lang="tr-TR" dirty="0" err="1" smtClean="0"/>
              <a:t>many</a:t>
            </a:r>
            <a:r>
              <a:rPr lang="tr-TR" dirty="0" smtClean="0"/>
              <a:t>? </a:t>
            </a:r>
            <a:endParaRPr lang="en-US" dirty="0" smtClean="0"/>
          </a:p>
          <a:p>
            <a:r>
              <a:rPr lang="tr-TR" dirty="0" smtClean="0"/>
              <a:t> </a:t>
            </a:r>
            <a:r>
              <a:rPr lang="tr-TR" dirty="0" smtClean="0"/>
              <a:t>	</a:t>
            </a:r>
            <a:r>
              <a:rPr lang="tr-TR" dirty="0" err="1" smtClean="0"/>
              <a:t>Which</a:t>
            </a:r>
            <a:r>
              <a:rPr lang="tr-TR" dirty="0" smtClean="0"/>
              <a:t> </a:t>
            </a:r>
            <a:r>
              <a:rPr lang="tr-TR" dirty="0" err="1" smtClean="0"/>
              <a:t>country</a:t>
            </a:r>
            <a:r>
              <a:rPr lang="tr-TR" dirty="0" smtClean="0"/>
              <a:t> </a:t>
            </a:r>
            <a:r>
              <a:rPr lang="tr-TR" dirty="0" err="1" smtClean="0"/>
              <a:t>have</a:t>
            </a:r>
            <a:r>
              <a:rPr lang="tr-TR" dirty="0" smtClean="0"/>
              <a:t> </a:t>
            </a:r>
            <a:r>
              <a:rPr lang="tr-TR" dirty="0" err="1" smtClean="0"/>
              <a:t>the</a:t>
            </a:r>
            <a:r>
              <a:rPr lang="tr-TR" dirty="0" smtClean="0"/>
              <a:t> </a:t>
            </a:r>
            <a:r>
              <a:rPr lang="tr-TR" dirty="0" err="1" smtClean="0"/>
              <a:t>highest</a:t>
            </a:r>
            <a:r>
              <a:rPr lang="tr-TR" dirty="0" smtClean="0"/>
              <a:t> </a:t>
            </a:r>
            <a:r>
              <a:rPr lang="tr-TR" dirty="0" err="1" smtClean="0"/>
              <a:t>medal</a:t>
            </a:r>
            <a:r>
              <a:rPr lang="tr-TR" dirty="0" smtClean="0"/>
              <a:t> </a:t>
            </a:r>
            <a:r>
              <a:rPr lang="tr-TR" dirty="0" err="1" smtClean="0"/>
              <a:t>winning</a:t>
            </a:r>
            <a:r>
              <a:rPr lang="tr-TR" dirty="0" smtClean="0"/>
              <a:t> </a:t>
            </a:r>
            <a:r>
              <a:rPr lang="tr-TR" dirty="0" err="1" smtClean="0"/>
              <a:t>ratio</a:t>
            </a:r>
            <a:r>
              <a:rPr lang="tr-TR" dirty="0" smtClean="0"/>
              <a:t>(</a:t>
            </a:r>
            <a:r>
              <a:rPr lang="tr-TR" dirty="0" err="1" smtClean="0"/>
              <a:t>number</a:t>
            </a:r>
            <a:r>
              <a:rPr lang="tr-TR" dirty="0" smtClean="0"/>
              <a:t> of </a:t>
            </a:r>
            <a:r>
              <a:rPr lang="tr-TR" dirty="0" err="1" smtClean="0"/>
              <a:t>medal</a:t>
            </a:r>
            <a:r>
              <a:rPr lang="tr-TR" dirty="0" smtClean="0"/>
              <a:t> </a:t>
            </a:r>
            <a:r>
              <a:rPr lang="tr-TR" dirty="0" err="1" smtClean="0"/>
              <a:t>winners</a:t>
            </a:r>
            <a:r>
              <a:rPr lang="tr-TR" dirty="0" smtClean="0"/>
              <a:t> </a:t>
            </a:r>
            <a:r>
              <a:rPr lang="tr-TR" dirty="0" err="1" smtClean="0"/>
              <a:t>compared</a:t>
            </a:r>
            <a:r>
              <a:rPr lang="tr-TR" dirty="0" smtClean="0"/>
              <a:t> </a:t>
            </a:r>
            <a:r>
              <a:rPr lang="tr-TR" dirty="0" err="1" smtClean="0"/>
              <a:t>with</a:t>
            </a:r>
            <a:r>
              <a:rPr lang="tr-TR" dirty="0" smtClean="0"/>
              <a:t> </a:t>
            </a:r>
            <a:r>
              <a:rPr lang="tr-TR" dirty="0" err="1" smtClean="0"/>
              <a:t>participated</a:t>
            </a:r>
            <a:r>
              <a:rPr lang="tr-TR" dirty="0" smtClean="0"/>
              <a:t> </a:t>
            </a:r>
            <a:r>
              <a:rPr lang="tr-TR" dirty="0" err="1" smtClean="0"/>
              <a:t>atheletes</a:t>
            </a:r>
            <a:r>
              <a:rPr lang="tr-TR" dirty="0" smtClean="0"/>
              <a:t>)? </a:t>
            </a:r>
            <a:endParaRPr lang="en-US" dirty="0" smtClean="0"/>
          </a:p>
          <a:p>
            <a:r>
              <a:rPr lang="tr-TR" dirty="0" smtClean="0"/>
              <a:t> </a:t>
            </a:r>
            <a:r>
              <a:rPr lang="tr-TR" dirty="0" smtClean="0"/>
              <a:t>	</a:t>
            </a:r>
            <a:r>
              <a:rPr lang="tr-TR" dirty="0" err="1" smtClean="0"/>
              <a:t>What’s</a:t>
            </a:r>
            <a:r>
              <a:rPr lang="tr-TR" dirty="0" smtClean="0"/>
              <a:t> </a:t>
            </a:r>
            <a:r>
              <a:rPr lang="tr-TR" dirty="0" err="1" smtClean="0"/>
              <a:t>the</a:t>
            </a:r>
            <a:r>
              <a:rPr lang="tr-TR" dirty="0" smtClean="0"/>
              <a:t> </a:t>
            </a:r>
            <a:r>
              <a:rPr lang="tr-TR" dirty="0" err="1" smtClean="0"/>
              <a:t>average</a:t>
            </a:r>
            <a:r>
              <a:rPr lang="tr-TR" dirty="0" smtClean="0"/>
              <a:t> </a:t>
            </a:r>
            <a:r>
              <a:rPr lang="tr-TR" dirty="0" err="1" smtClean="0"/>
              <a:t>participation</a:t>
            </a:r>
            <a:r>
              <a:rPr lang="tr-TR" dirty="0" smtClean="0"/>
              <a:t> </a:t>
            </a:r>
            <a:r>
              <a:rPr lang="tr-TR" dirty="0" err="1" smtClean="0"/>
              <a:t>times</a:t>
            </a:r>
            <a:r>
              <a:rPr lang="tr-TR" dirty="0" smtClean="0"/>
              <a:t> of an </a:t>
            </a:r>
            <a:r>
              <a:rPr lang="tr-TR" dirty="0" err="1" smtClean="0"/>
              <a:t>athelete</a:t>
            </a:r>
            <a:r>
              <a:rPr lang="tr-TR" dirty="0" smtClean="0"/>
              <a:t>? </a:t>
            </a:r>
            <a:endParaRPr lang="en-US" dirty="0" smtClean="0"/>
          </a:p>
          <a:p>
            <a:r>
              <a:rPr lang="tr-TR" dirty="0" smtClean="0"/>
              <a:t>	</a:t>
            </a:r>
            <a:r>
              <a:rPr lang="tr-TR" dirty="0" err="1" smtClean="0"/>
              <a:t>Who</a:t>
            </a:r>
            <a:r>
              <a:rPr lang="tr-TR" dirty="0" smtClean="0"/>
              <a:t> </a:t>
            </a:r>
            <a:r>
              <a:rPr lang="tr-TR" dirty="0" err="1" smtClean="0"/>
              <a:t>have</a:t>
            </a:r>
            <a:r>
              <a:rPr lang="tr-TR" dirty="0" smtClean="0"/>
              <a:t> </a:t>
            </a:r>
            <a:r>
              <a:rPr lang="tr-TR" dirty="0" err="1" smtClean="0"/>
              <a:t>participated</a:t>
            </a:r>
            <a:r>
              <a:rPr lang="tr-TR" dirty="0" smtClean="0"/>
              <a:t> </a:t>
            </a:r>
            <a:r>
              <a:rPr lang="tr-TR" dirty="0" err="1" smtClean="0"/>
              <a:t>the</a:t>
            </a:r>
            <a:r>
              <a:rPr lang="tr-TR" dirty="0" smtClean="0"/>
              <a:t> </a:t>
            </a:r>
            <a:r>
              <a:rPr lang="tr-TR" dirty="0" err="1" smtClean="0"/>
              <a:t>most</a:t>
            </a:r>
            <a:r>
              <a:rPr lang="tr-TR" dirty="0" smtClean="0"/>
              <a:t> </a:t>
            </a:r>
            <a:r>
              <a:rPr lang="tr-TR" dirty="0" err="1" smtClean="0"/>
              <a:t>Olympic</a:t>
            </a:r>
            <a:r>
              <a:rPr lang="tr-TR" dirty="0" smtClean="0"/>
              <a:t> </a:t>
            </a:r>
            <a:r>
              <a:rPr lang="tr-TR" dirty="0" err="1" smtClean="0"/>
              <a:t>games</a:t>
            </a:r>
            <a:r>
              <a:rPr lang="tr-TR" dirty="0" smtClean="0"/>
              <a:t>?</a:t>
            </a:r>
            <a:endParaRPr lang="en-US" dirty="0" smtClean="0"/>
          </a:p>
          <a:p>
            <a:r>
              <a:rPr lang="tr-TR" dirty="0" smtClean="0"/>
              <a:t>	 </a:t>
            </a:r>
            <a:r>
              <a:rPr lang="tr-TR" dirty="0" err="1" smtClean="0"/>
              <a:t>How</a:t>
            </a:r>
            <a:r>
              <a:rPr lang="tr-TR" dirty="0" smtClean="0"/>
              <a:t> </a:t>
            </a:r>
            <a:r>
              <a:rPr lang="tr-TR" dirty="0" err="1" smtClean="0"/>
              <a:t>many</a:t>
            </a:r>
            <a:r>
              <a:rPr lang="tr-TR" dirty="0" smtClean="0"/>
              <a:t> </a:t>
            </a:r>
            <a:r>
              <a:rPr lang="tr-TR" dirty="0" err="1" smtClean="0"/>
              <a:t>times</a:t>
            </a:r>
            <a:r>
              <a:rPr lang="tr-TR" dirty="0" smtClean="0"/>
              <a:t> </a:t>
            </a:r>
            <a:r>
              <a:rPr lang="tr-TR" dirty="0" err="1" smtClean="0"/>
              <a:t>have</a:t>
            </a:r>
            <a:r>
              <a:rPr lang="tr-TR" dirty="0" smtClean="0"/>
              <a:t> </a:t>
            </a:r>
            <a:r>
              <a:rPr lang="tr-TR" dirty="0" err="1" smtClean="0"/>
              <a:t>they</a:t>
            </a:r>
            <a:r>
              <a:rPr lang="tr-TR" dirty="0" smtClean="0"/>
              <a:t> </a:t>
            </a:r>
            <a:r>
              <a:rPr lang="tr-TR" dirty="0" err="1" smtClean="0"/>
              <a:t>won</a:t>
            </a:r>
            <a:r>
              <a:rPr lang="tr-TR" dirty="0" smtClean="0"/>
              <a:t>? </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Hypothesis</a:t>
            </a:r>
            <a:endParaRPr lang="en-US" dirty="0"/>
          </a:p>
        </p:txBody>
      </p:sp>
      <p:sp>
        <p:nvSpPr>
          <p:cNvPr id="3" name="2 İçerik Yer Tutucusu"/>
          <p:cNvSpPr>
            <a:spLocks noGrp="1"/>
          </p:cNvSpPr>
          <p:nvPr>
            <p:ph idx="1"/>
          </p:nvPr>
        </p:nvSpPr>
        <p:spPr/>
        <p:txBody>
          <a:bodyPr/>
          <a:lstStyle/>
          <a:p>
            <a:r>
              <a:rPr lang="tr-TR" dirty="0" smtClean="0"/>
              <a:t>	I </a:t>
            </a:r>
            <a:r>
              <a:rPr lang="tr-TR" dirty="0" err="1" smtClean="0"/>
              <a:t>assume</a:t>
            </a:r>
            <a:r>
              <a:rPr lang="tr-TR" dirty="0" smtClean="0"/>
              <a:t> </a:t>
            </a:r>
            <a:r>
              <a:rPr lang="tr-TR" dirty="0" err="1" smtClean="0"/>
              <a:t>that</a:t>
            </a:r>
            <a:r>
              <a:rPr lang="tr-TR" dirty="0" smtClean="0"/>
              <a:t> </a:t>
            </a:r>
            <a:r>
              <a:rPr lang="tr-TR" dirty="0" err="1" smtClean="0"/>
              <a:t>womens</a:t>
            </a:r>
            <a:r>
              <a:rPr lang="tr-TR" dirty="0" smtClean="0"/>
              <a:t> </a:t>
            </a:r>
            <a:r>
              <a:rPr lang="tr-TR" dirty="0" err="1" smtClean="0"/>
              <a:t>were</a:t>
            </a:r>
            <a:r>
              <a:rPr lang="tr-TR" dirty="0" smtClean="0"/>
              <a:t> not </a:t>
            </a:r>
            <a:r>
              <a:rPr lang="tr-TR" dirty="0" err="1" smtClean="0"/>
              <a:t>involved</a:t>
            </a:r>
            <a:r>
              <a:rPr lang="tr-TR" dirty="0" smtClean="0"/>
              <a:t> at </a:t>
            </a:r>
            <a:r>
              <a:rPr lang="tr-TR" dirty="0" err="1" smtClean="0"/>
              <a:t>the</a:t>
            </a:r>
            <a:r>
              <a:rPr lang="tr-TR" dirty="0" smtClean="0"/>
              <a:t> </a:t>
            </a:r>
            <a:r>
              <a:rPr lang="tr-TR" dirty="0" err="1" smtClean="0"/>
              <a:t>very</a:t>
            </a:r>
            <a:r>
              <a:rPr lang="tr-TR" dirty="0" smtClean="0"/>
              <a:t> </a:t>
            </a:r>
            <a:r>
              <a:rPr lang="tr-TR" dirty="0" err="1" smtClean="0"/>
              <a:t>first</a:t>
            </a:r>
            <a:r>
              <a:rPr lang="tr-TR" dirty="0" smtClean="0"/>
              <a:t> </a:t>
            </a:r>
            <a:r>
              <a:rPr lang="tr-TR" dirty="0" err="1" smtClean="0"/>
              <a:t>years</a:t>
            </a:r>
            <a:r>
              <a:rPr lang="tr-TR" dirty="0" smtClean="0"/>
              <a:t> of </a:t>
            </a:r>
            <a:r>
              <a:rPr lang="tr-TR" dirty="0" err="1" smtClean="0"/>
              <a:t>the</a:t>
            </a:r>
            <a:r>
              <a:rPr lang="tr-TR" dirty="0" smtClean="0"/>
              <a:t> </a:t>
            </a:r>
            <a:r>
              <a:rPr lang="tr-TR" dirty="0" err="1" smtClean="0"/>
              <a:t>olympics</a:t>
            </a:r>
            <a:r>
              <a:rPr lang="tr-TR" dirty="0" smtClean="0"/>
              <a:t>. I </a:t>
            </a:r>
            <a:r>
              <a:rPr lang="tr-TR" dirty="0" err="1" smtClean="0"/>
              <a:t>will</a:t>
            </a:r>
            <a:r>
              <a:rPr lang="tr-TR" dirty="0" smtClean="0"/>
              <a:t> </a:t>
            </a:r>
            <a:r>
              <a:rPr lang="tr-TR" dirty="0" err="1" smtClean="0"/>
              <a:t>try</a:t>
            </a:r>
            <a:r>
              <a:rPr lang="tr-TR" dirty="0" smtClean="0"/>
              <a:t> </a:t>
            </a:r>
            <a:r>
              <a:rPr lang="tr-TR" dirty="0" err="1" smtClean="0"/>
              <a:t>to</a:t>
            </a:r>
            <a:r>
              <a:rPr lang="tr-TR" dirty="0" smtClean="0"/>
              <a:t> </a:t>
            </a:r>
            <a:r>
              <a:rPr lang="tr-TR" dirty="0" err="1" smtClean="0"/>
              <a:t>find</a:t>
            </a:r>
            <a:r>
              <a:rPr lang="tr-TR" dirty="0" smtClean="0"/>
              <a:t> </a:t>
            </a:r>
            <a:r>
              <a:rPr lang="tr-TR" dirty="0" err="1" smtClean="0"/>
              <a:t>when</a:t>
            </a:r>
            <a:r>
              <a:rPr lang="tr-TR" dirty="0" smtClean="0"/>
              <a:t> </a:t>
            </a:r>
            <a:r>
              <a:rPr lang="tr-TR" dirty="0" err="1" smtClean="0"/>
              <a:t>was</a:t>
            </a:r>
            <a:r>
              <a:rPr lang="tr-TR" dirty="0" smtClean="0"/>
              <a:t> </a:t>
            </a:r>
            <a:r>
              <a:rPr lang="tr-TR" dirty="0" err="1" smtClean="0"/>
              <a:t>the</a:t>
            </a:r>
            <a:r>
              <a:rPr lang="tr-TR" dirty="0" smtClean="0"/>
              <a:t> </a:t>
            </a:r>
            <a:r>
              <a:rPr lang="tr-TR" dirty="0" err="1" smtClean="0"/>
              <a:t>first</a:t>
            </a:r>
            <a:r>
              <a:rPr lang="tr-TR" dirty="0" smtClean="0"/>
              <a:t> </a:t>
            </a:r>
            <a:r>
              <a:rPr lang="tr-TR" dirty="0" err="1" smtClean="0"/>
              <a:t>year</a:t>
            </a:r>
            <a:r>
              <a:rPr lang="tr-TR" dirty="0" smtClean="0"/>
              <a:t> </a:t>
            </a:r>
            <a:r>
              <a:rPr lang="tr-TR" dirty="0" err="1" smtClean="0"/>
              <a:t>that</a:t>
            </a:r>
            <a:r>
              <a:rPr lang="tr-TR" dirty="0" smtClean="0"/>
              <a:t> </a:t>
            </a:r>
            <a:r>
              <a:rPr lang="tr-TR" dirty="0" err="1" smtClean="0"/>
              <a:t>womens</a:t>
            </a:r>
            <a:r>
              <a:rPr lang="tr-TR" dirty="0" smtClean="0"/>
              <a:t> </a:t>
            </a:r>
            <a:r>
              <a:rPr lang="tr-TR" dirty="0" err="1" smtClean="0"/>
              <a:t>are</a:t>
            </a:r>
            <a:r>
              <a:rPr lang="tr-TR" dirty="0" smtClean="0"/>
              <a:t> </a:t>
            </a:r>
            <a:r>
              <a:rPr lang="tr-TR" dirty="0" err="1" smtClean="0"/>
              <a:t>began</a:t>
            </a:r>
            <a:r>
              <a:rPr lang="tr-TR" dirty="0" smtClean="0"/>
              <a:t> </a:t>
            </a:r>
            <a:r>
              <a:rPr lang="tr-TR" dirty="0" err="1" smtClean="0"/>
              <a:t>to</a:t>
            </a:r>
            <a:r>
              <a:rPr lang="tr-TR" dirty="0" smtClean="0"/>
              <a:t> </a:t>
            </a:r>
            <a:r>
              <a:rPr lang="tr-TR" dirty="0" err="1" smtClean="0"/>
              <a:t>attend</a:t>
            </a:r>
            <a:r>
              <a:rPr lang="tr-TR" dirty="0" smtClean="0"/>
              <a:t> </a:t>
            </a:r>
            <a:r>
              <a:rPr lang="tr-TR" dirty="0" err="1" smtClean="0"/>
              <a:t>to</a:t>
            </a:r>
            <a:r>
              <a:rPr lang="tr-TR" dirty="0" smtClean="0"/>
              <a:t> </a:t>
            </a:r>
            <a:r>
              <a:rPr lang="tr-TR" dirty="0" err="1" smtClean="0"/>
              <a:t>the</a:t>
            </a:r>
            <a:r>
              <a:rPr lang="tr-TR" dirty="0" smtClean="0"/>
              <a:t> </a:t>
            </a:r>
            <a:r>
              <a:rPr lang="tr-TR" dirty="0" err="1" smtClean="0"/>
              <a:t>olympics</a:t>
            </a:r>
            <a:r>
              <a:rPr lang="tr-TR" dirty="0" smtClean="0"/>
              <a:t>.</a:t>
            </a:r>
            <a:endParaRPr lang="en-US" dirty="0" smtClean="0"/>
          </a:p>
          <a:p>
            <a:r>
              <a:rPr lang="tr-TR" dirty="0" smtClean="0"/>
              <a:t>	I </a:t>
            </a:r>
            <a:r>
              <a:rPr lang="tr-TR" dirty="0" err="1" smtClean="0"/>
              <a:t>assume</a:t>
            </a:r>
            <a:r>
              <a:rPr lang="tr-TR" dirty="0" smtClean="0"/>
              <a:t> </a:t>
            </a:r>
            <a:r>
              <a:rPr lang="tr-TR" dirty="0" err="1" smtClean="0"/>
              <a:t>that</a:t>
            </a:r>
            <a:r>
              <a:rPr lang="tr-TR" dirty="0" smtClean="0"/>
              <a:t> </a:t>
            </a:r>
            <a:r>
              <a:rPr lang="tr-TR" dirty="0" err="1" smtClean="0"/>
              <a:t>host</a:t>
            </a:r>
            <a:r>
              <a:rPr lang="tr-TR" dirty="0" smtClean="0"/>
              <a:t> </a:t>
            </a:r>
            <a:r>
              <a:rPr lang="tr-TR" dirty="0" err="1" smtClean="0"/>
              <a:t>country</a:t>
            </a:r>
            <a:r>
              <a:rPr lang="tr-TR" dirty="0" smtClean="0"/>
              <a:t>/</a:t>
            </a:r>
            <a:r>
              <a:rPr lang="tr-TR" dirty="0" err="1" smtClean="0"/>
              <a:t>countries</a:t>
            </a:r>
            <a:r>
              <a:rPr lang="tr-TR" dirty="0" smtClean="0"/>
              <a:t> had </a:t>
            </a:r>
            <a:r>
              <a:rPr lang="tr-TR" dirty="0" err="1" smtClean="0"/>
              <a:t>shown</a:t>
            </a:r>
            <a:r>
              <a:rPr lang="tr-TR" dirty="0" smtClean="0"/>
              <a:t> </a:t>
            </a:r>
            <a:r>
              <a:rPr lang="tr-TR" dirty="0" err="1" smtClean="0"/>
              <a:t>better</a:t>
            </a:r>
            <a:r>
              <a:rPr lang="tr-TR" dirty="0" smtClean="0"/>
              <a:t> </a:t>
            </a:r>
            <a:r>
              <a:rPr lang="tr-TR" dirty="0" err="1" smtClean="0"/>
              <a:t>performance</a:t>
            </a:r>
            <a:r>
              <a:rPr lang="tr-TR" dirty="0" smtClean="0"/>
              <a:t> </a:t>
            </a:r>
            <a:r>
              <a:rPr lang="tr-TR" dirty="0" err="1" smtClean="0"/>
              <a:t>than</a:t>
            </a:r>
            <a:r>
              <a:rPr lang="tr-TR" dirty="0" smtClean="0"/>
              <a:t> </a:t>
            </a:r>
            <a:r>
              <a:rPr lang="tr-TR" dirty="0" err="1" smtClean="0"/>
              <a:t>the</a:t>
            </a:r>
            <a:r>
              <a:rPr lang="tr-TR" dirty="0" smtClean="0"/>
              <a:t> </a:t>
            </a:r>
            <a:r>
              <a:rPr lang="tr-TR" dirty="0" err="1" smtClean="0"/>
              <a:t>years</a:t>
            </a:r>
            <a:r>
              <a:rPr lang="tr-TR" dirty="0" smtClean="0"/>
              <a:t> </a:t>
            </a:r>
            <a:r>
              <a:rPr lang="tr-TR" dirty="0" err="1" smtClean="0"/>
              <a:t>that</a:t>
            </a:r>
            <a:r>
              <a:rPr lang="tr-TR" dirty="0" smtClean="0"/>
              <a:t> </a:t>
            </a:r>
            <a:r>
              <a:rPr lang="tr-TR" dirty="0" err="1" smtClean="0"/>
              <a:t>they</a:t>
            </a:r>
            <a:r>
              <a:rPr lang="tr-TR" dirty="0" smtClean="0"/>
              <a:t> </a:t>
            </a:r>
            <a:r>
              <a:rPr lang="tr-TR" dirty="0" err="1" smtClean="0"/>
              <a:t>were</a:t>
            </a:r>
            <a:r>
              <a:rPr lang="tr-TR" dirty="0" smtClean="0"/>
              <a:t> not </a:t>
            </a:r>
            <a:r>
              <a:rPr lang="tr-TR" dirty="0" err="1" smtClean="0"/>
              <a:t>the</a:t>
            </a:r>
            <a:r>
              <a:rPr lang="tr-TR" dirty="0" smtClean="0"/>
              <a:t> </a:t>
            </a:r>
            <a:r>
              <a:rPr lang="tr-TR" dirty="0" err="1" smtClean="0"/>
              <a:t>host</a:t>
            </a:r>
            <a:r>
              <a:rPr lang="tr-TR" dirty="0" smtClean="0"/>
              <a:t> of </a:t>
            </a:r>
            <a:r>
              <a:rPr lang="tr-TR" dirty="0" err="1" smtClean="0"/>
              <a:t>the</a:t>
            </a:r>
            <a:r>
              <a:rPr lang="tr-TR" dirty="0" smtClean="0"/>
              <a:t> </a:t>
            </a:r>
            <a:r>
              <a:rPr lang="tr-TR" dirty="0" err="1" smtClean="0"/>
              <a:t>games</a:t>
            </a:r>
            <a:r>
              <a:rPr lang="tr-TR"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Approach</a:t>
            </a:r>
            <a:endParaRPr lang="en-US" dirty="0"/>
          </a:p>
        </p:txBody>
      </p:sp>
      <p:sp>
        <p:nvSpPr>
          <p:cNvPr id="3" name="2 İçerik Yer Tutucusu"/>
          <p:cNvSpPr>
            <a:spLocks noGrp="1"/>
          </p:cNvSpPr>
          <p:nvPr>
            <p:ph idx="1"/>
          </p:nvPr>
        </p:nvSpPr>
        <p:spPr/>
        <p:txBody>
          <a:bodyPr>
            <a:normAutofit fontScale="85000" lnSpcReduction="10000"/>
          </a:bodyPr>
          <a:lstStyle/>
          <a:p>
            <a:r>
              <a:rPr lang="tr-TR" dirty="0" err="1" smtClean="0"/>
              <a:t>To</a:t>
            </a:r>
            <a:r>
              <a:rPr lang="tr-TR" dirty="0" smtClean="0"/>
              <a:t> test </a:t>
            </a:r>
            <a:r>
              <a:rPr lang="tr-TR" dirty="0" err="1" smtClean="0"/>
              <a:t>my</a:t>
            </a:r>
            <a:r>
              <a:rPr lang="tr-TR" dirty="0" smtClean="0"/>
              <a:t> </a:t>
            </a:r>
            <a:r>
              <a:rPr lang="tr-TR" dirty="0" err="1" smtClean="0"/>
              <a:t>hypothesis</a:t>
            </a:r>
            <a:r>
              <a:rPr lang="tr-TR" dirty="0" smtClean="0"/>
              <a:t>, </a:t>
            </a:r>
            <a:r>
              <a:rPr lang="tr-TR" dirty="0" err="1" smtClean="0"/>
              <a:t>I’ll</a:t>
            </a:r>
            <a:r>
              <a:rPr lang="tr-TR" dirty="0" smtClean="0"/>
              <a:t> be </a:t>
            </a:r>
            <a:r>
              <a:rPr lang="tr-TR" dirty="0" err="1" smtClean="0"/>
              <a:t>using</a:t>
            </a:r>
            <a:r>
              <a:rPr lang="tr-TR" dirty="0" smtClean="0"/>
              <a:t> </a:t>
            </a:r>
            <a:r>
              <a:rPr lang="tr-TR" dirty="0" err="1" smtClean="0"/>
              <a:t>primarily</a:t>
            </a:r>
            <a:r>
              <a:rPr lang="tr-TR" dirty="0" smtClean="0"/>
              <a:t> </a:t>
            </a:r>
            <a:r>
              <a:rPr lang="tr-TR" dirty="0" err="1" smtClean="0"/>
              <a:t>average</a:t>
            </a:r>
            <a:r>
              <a:rPr lang="tr-TR" dirty="0" smtClean="0"/>
              <a:t> </a:t>
            </a:r>
            <a:r>
              <a:rPr lang="tr-TR" dirty="0" err="1" smtClean="0"/>
              <a:t>metrics</a:t>
            </a:r>
            <a:r>
              <a:rPr lang="tr-TR" dirty="0" smtClean="0"/>
              <a:t>. </a:t>
            </a:r>
            <a:endParaRPr lang="en-US" dirty="0" smtClean="0"/>
          </a:p>
          <a:p>
            <a:r>
              <a:rPr lang="tr-TR" dirty="0" smtClean="0"/>
              <a:t>I </a:t>
            </a:r>
            <a:r>
              <a:rPr lang="tr-TR" dirty="0" err="1" smtClean="0"/>
              <a:t>will</a:t>
            </a:r>
            <a:r>
              <a:rPr lang="tr-TR" dirty="0" smtClean="0"/>
              <a:t> </a:t>
            </a:r>
            <a:r>
              <a:rPr lang="tr-TR" dirty="0" err="1" smtClean="0"/>
              <a:t>separate</a:t>
            </a:r>
            <a:r>
              <a:rPr lang="tr-TR" dirty="0" smtClean="0"/>
              <a:t> </a:t>
            </a:r>
            <a:r>
              <a:rPr lang="tr-TR" dirty="0" err="1" smtClean="0"/>
              <a:t>the</a:t>
            </a:r>
            <a:r>
              <a:rPr lang="tr-TR" dirty="0" smtClean="0"/>
              <a:t> data </a:t>
            </a:r>
            <a:r>
              <a:rPr lang="tr-TR" dirty="0" err="1" smtClean="0"/>
              <a:t>into</a:t>
            </a:r>
            <a:r>
              <a:rPr lang="tr-TR" dirty="0" smtClean="0"/>
              <a:t> </a:t>
            </a:r>
            <a:r>
              <a:rPr lang="tr-TR" dirty="0" err="1" smtClean="0"/>
              <a:t>two</a:t>
            </a:r>
            <a:r>
              <a:rPr lang="tr-TR" dirty="0" smtClean="0"/>
              <a:t> </a:t>
            </a:r>
            <a:r>
              <a:rPr lang="tr-TR" dirty="0" err="1" smtClean="0"/>
              <a:t>to</a:t>
            </a:r>
            <a:r>
              <a:rPr lang="tr-TR" dirty="0" smtClean="0"/>
              <a:t> </a:t>
            </a:r>
            <a:r>
              <a:rPr lang="tr-TR" dirty="0" err="1" smtClean="0"/>
              <a:t>see</a:t>
            </a:r>
            <a:r>
              <a:rPr lang="tr-TR" dirty="0" smtClean="0"/>
              <a:t> </a:t>
            </a:r>
            <a:r>
              <a:rPr lang="tr-TR" dirty="0" err="1" smtClean="0"/>
              <a:t>the</a:t>
            </a:r>
            <a:r>
              <a:rPr lang="tr-TR" dirty="0" smtClean="0"/>
              <a:t> </a:t>
            </a:r>
            <a:r>
              <a:rPr lang="tr-TR" dirty="0" err="1" smtClean="0"/>
              <a:t>difference</a:t>
            </a:r>
            <a:r>
              <a:rPr lang="tr-TR" dirty="0" smtClean="0"/>
              <a:t> of </a:t>
            </a:r>
            <a:r>
              <a:rPr lang="tr-TR" dirty="0" err="1" smtClean="0"/>
              <a:t>male</a:t>
            </a:r>
            <a:r>
              <a:rPr lang="tr-TR" dirty="0" smtClean="0"/>
              <a:t> </a:t>
            </a:r>
            <a:r>
              <a:rPr lang="tr-TR" dirty="0" err="1" smtClean="0"/>
              <a:t>and</a:t>
            </a:r>
            <a:r>
              <a:rPr lang="tr-TR" dirty="0" smtClean="0"/>
              <a:t> </a:t>
            </a:r>
            <a:r>
              <a:rPr lang="tr-TR" dirty="0" err="1" smtClean="0"/>
              <a:t>female</a:t>
            </a:r>
            <a:r>
              <a:rPr lang="tr-TR" dirty="0" smtClean="0"/>
              <a:t> </a:t>
            </a:r>
            <a:r>
              <a:rPr lang="tr-TR" dirty="0" err="1" smtClean="0"/>
              <a:t>participance</a:t>
            </a:r>
            <a:r>
              <a:rPr lang="tr-TR" dirty="0" smtClean="0"/>
              <a:t>.</a:t>
            </a:r>
            <a:endParaRPr lang="en-US" dirty="0" smtClean="0"/>
          </a:p>
          <a:p>
            <a:r>
              <a:rPr lang="tr-TR" dirty="0" smtClean="0"/>
              <a:t>I </a:t>
            </a:r>
            <a:r>
              <a:rPr lang="tr-TR" dirty="0" err="1" smtClean="0"/>
              <a:t>will</a:t>
            </a:r>
            <a:r>
              <a:rPr lang="tr-TR" dirty="0" smtClean="0"/>
              <a:t> </a:t>
            </a:r>
            <a:r>
              <a:rPr lang="tr-TR" dirty="0" err="1" smtClean="0"/>
              <a:t>count</a:t>
            </a:r>
            <a:r>
              <a:rPr lang="tr-TR" dirty="0" smtClean="0"/>
              <a:t> </a:t>
            </a:r>
            <a:r>
              <a:rPr lang="tr-TR" dirty="0" err="1" smtClean="0"/>
              <a:t>the</a:t>
            </a:r>
            <a:r>
              <a:rPr lang="tr-TR" dirty="0" smtClean="0"/>
              <a:t> </a:t>
            </a:r>
            <a:r>
              <a:rPr lang="tr-TR" dirty="0" err="1" smtClean="0"/>
              <a:t>medals</a:t>
            </a:r>
            <a:r>
              <a:rPr lang="tr-TR" dirty="0" smtClean="0"/>
              <a:t> </a:t>
            </a:r>
            <a:r>
              <a:rPr lang="tr-TR" dirty="0" err="1" smtClean="0"/>
              <a:t>for</a:t>
            </a:r>
            <a:r>
              <a:rPr lang="tr-TR" dirty="0" smtClean="0"/>
              <a:t> </a:t>
            </a:r>
            <a:r>
              <a:rPr lang="tr-TR" dirty="0" err="1" smtClean="0"/>
              <a:t>every</a:t>
            </a:r>
            <a:r>
              <a:rPr lang="tr-TR" dirty="0" smtClean="0"/>
              <a:t> </a:t>
            </a:r>
            <a:r>
              <a:rPr lang="tr-TR" dirty="0" err="1" smtClean="0"/>
              <a:t>country</a:t>
            </a:r>
            <a:r>
              <a:rPr lang="tr-TR" dirty="0" smtClean="0"/>
              <a:t> </a:t>
            </a:r>
            <a:r>
              <a:rPr lang="tr-TR" dirty="0" err="1" smtClean="0"/>
              <a:t>to</a:t>
            </a:r>
            <a:r>
              <a:rPr lang="tr-TR" dirty="0" smtClean="0"/>
              <a:t> be </a:t>
            </a:r>
            <a:r>
              <a:rPr lang="tr-TR" dirty="0" err="1" smtClean="0"/>
              <a:t>able</a:t>
            </a:r>
            <a:r>
              <a:rPr lang="tr-TR" dirty="0" smtClean="0"/>
              <a:t> </a:t>
            </a:r>
            <a:r>
              <a:rPr lang="tr-TR" dirty="0" err="1" smtClean="0"/>
              <a:t>to</a:t>
            </a:r>
            <a:r>
              <a:rPr lang="tr-TR" dirty="0" smtClean="0"/>
              <a:t> </a:t>
            </a:r>
            <a:r>
              <a:rPr lang="tr-TR" dirty="0" err="1" smtClean="0"/>
              <a:t>measure</a:t>
            </a:r>
            <a:r>
              <a:rPr lang="tr-TR" dirty="0" smtClean="0"/>
              <a:t> </a:t>
            </a:r>
            <a:r>
              <a:rPr lang="tr-TR" dirty="0" err="1" smtClean="0"/>
              <a:t>the</a:t>
            </a:r>
            <a:r>
              <a:rPr lang="tr-TR" dirty="0" smtClean="0"/>
              <a:t> </a:t>
            </a:r>
            <a:r>
              <a:rPr lang="tr-TR" dirty="0" err="1" smtClean="0"/>
              <a:t>performance</a:t>
            </a:r>
            <a:r>
              <a:rPr lang="tr-TR" dirty="0" smtClean="0"/>
              <a:t> of </a:t>
            </a:r>
            <a:r>
              <a:rPr lang="tr-TR" dirty="0" err="1" smtClean="0"/>
              <a:t>the</a:t>
            </a:r>
            <a:r>
              <a:rPr lang="tr-TR" dirty="0" smtClean="0"/>
              <a:t> </a:t>
            </a:r>
            <a:r>
              <a:rPr lang="tr-TR" dirty="0" err="1" smtClean="0"/>
              <a:t>countries</a:t>
            </a:r>
            <a:r>
              <a:rPr lang="tr-TR" dirty="0" smtClean="0"/>
              <a:t>.</a:t>
            </a:r>
            <a:endParaRPr lang="en-US" dirty="0" smtClean="0"/>
          </a:p>
          <a:p>
            <a:r>
              <a:rPr lang="tr-TR" dirty="0" smtClean="0"/>
              <a:t>I </a:t>
            </a:r>
            <a:r>
              <a:rPr lang="tr-TR" dirty="0" err="1" smtClean="0"/>
              <a:t>will</a:t>
            </a:r>
            <a:r>
              <a:rPr lang="tr-TR" dirty="0" smtClean="0"/>
              <a:t> </a:t>
            </a:r>
            <a:r>
              <a:rPr lang="tr-TR" dirty="0" err="1" smtClean="0"/>
              <a:t>try</a:t>
            </a:r>
            <a:r>
              <a:rPr lang="tr-TR" dirty="0" smtClean="0"/>
              <a:t> </a:t>
            </a:r>
            <a:r>
              <a:rPr lang="tr-TR" dirty="0" err="1" smtClean="0"/>
              <a:t>to</a:t>
            </a:r>
            <a:r>
              <a:rPr lang="tr-TR" dirty="0" smtClean="0"/>
              <a:t> </a:t>
            </a:r>
            <a:r>
              <a:rPr lang="tr-TR" dirty="0" err="1" smtClean="0"/>
              <a:t>find</a:t>
            </a:r>
            <a:r>
              <a:rPr lang="tr-TR" dirty="0" smtClean="0"/>
              <a:t> </a:t>
            </a:r>
            <a:r>
              <a:rPr lang="tr-TR" dirty="0" err="1" smtClean="0"/>
              <a:t>the</a:t>
            </a:r>
            <a:r>
              <a:rPr lang="tr-TR" dirty="0" smtClean="0"/>
              <a:t> </a:t>
            </a:r>
            <a:r>
              <a:rPr lang="tr-TR" dirty="0" err="1" smtClean="0"/>
              <a:t>host</a:t>
            </a:r>
            <a:r>
              <a:rPr lang="tr-TR" dirty="0" smtClean="0"/>
              <a:t> </a:t>
            </a:r>
            <a:r>
              <a:rPr lang="tr-TR" dirty="0" err="1" smtClean="0"/>
              <a:t>countries</a:t>
            </a:r>
            <a:r>
              <a:rPr lang="tr-TR" dirty="0" smtClean="0"/>
              <a:t> </a:t>
            </a:r>
            <a:r>
              <a:rPr lang="tr-TR" dirty="0" err="1" smtClean="0"/>
              <a:t>and</a:t>
            </a:r>
            <a:r>
              <a:rPr lang="tr-TR" dirty="0" smtClean="0"/>
              <a:t> </a:t>
            </a:r>
            <a:r>
              <a:rPr lang="tr-TR" dirty="0" err="1" smtClean="0"/>
              <a:t>try</a:t>
            </a:r>
            <a:r>
              <a:rPr lang="tr-TR" dirty="0" smtClean="0"/>
              <a:t> </a:t>
            </a:r>
            <a:r>
              <a:rPr lang="tr-TR" dirty="0" err="1" smtClean="0"/>
              <a:t>to</a:t>
            </a:r>
            <a:r>
              <a:rPr lang="tr-TR" dirty="0" smtClean="0"/>
              <a:t> </a:t>
            </a:r>
            <a:r>
              <a:rPr lang="tr-TR" dirty="0" err="1" smtClean="0"/>
              <a:t>measure</a:t>
            </a:r>
            <a:r>
              <a:rPr lang="tr-TR" dirty="0" smtClean="0"/>
              <a:t> </a:t>
            </a:r>
            <a:r>
              <a:rPr lang="tr-TR" dirty="0" err="1" smtClean="0"/>
              <a:t>their</a:t>
            </a:r>
            <a:r>
              <a:rPr lang="tr-TR" dirty="0" smtClean="0"/>
              <a:t> </a:t>
            </a:r>
            <a:r>
              <a:rPr lang="tr-TR" dirty="0" err="1" smtClean="0"/>
              <a:t>performance</a:t>
            </a:r>
            <a:r>
              <a:rPr lang="tr-TR" dirty="0" smtClean="0"/>
              <a:t> </a:t>
            </a:r>
            <a:r>
              <a:rPr lang="tr-TR" dirty="0" err="1" smtClean="0"/>
              <a:t>for</a:t>
            </a:r>
            <a:r>
              <a:rPr lang="tr-TR" dirty="0" smtClean="0"/>
              <a:t> </a:t>
            </a:r>
            <a:r>
              <a:rPr lang="tr-TR" dirty="0" err="1" smtClean="0"/>
              <a:t>both</a:t>
            </a:r>
            <a:r>
              <a:rPr lang="tr-TR" dirty="0" smtClean="0"/>
              <a:t> </a:t>
            </a:r>
            <a:r>
              <a:rPr lang="tr-TR" dirty="0" err="1" smtClean="0"/>
              <a:t>while</a:t>
            </a:r>
            <a:r>
              <a:rPr lang="tr-TR" dirty="0" smtClean="0"/>
              <a:t> </a:t>
            </a:r>
            <a:r>
              <a:rPr lang="tr-TR" dirty="0" err="1" smtClean="0"/>
              <a:t>hosting</a:t>
            </a:r>
            <a:r>
              <a:rPr lang="tr-TR" dirty="0" smtClean="0"/>
              <a:t> </a:t>
            </a:r>
            <a:r>
              <a:rPr lang="tr-TR" dirty="0" err="1" smtClean="0"/>
              <a:t>and</a:t>
            </a:r>
            <a:r>
              <a:rPr lang="tr-TR" dirty="0" smtClean="0"/>
              <a:t> not </a:t>
            </a:r>
            <a:r>
              <a:rPr lang="tr-TR" dirty="0" err="1" smtClean="0"/>
              <a:t>hosting</a:t>
            </a:r>
            <a:r>
              <a:rPr lang="tr-TR" dirty="0" smtClean="0"/>
              <a:t> </a:t>
            </a:r>
            <a:r>
              <a:rPr lang="tr-TR" dirty="0" err="1" smtClean="0"/>
              <a:t>the</a:t>
            </a:r>
            <a:r>
              <a:rPr lang="tr-TR" dirty="0" smtClean="0"/>
              <a:t> </a:t>
            </a:r>
            <a:r>
              <a:rPr lang="tr-TR" dirty="0" err="1" smtClean="0"/>
              <a:t>olympics</a:t>
            </a:r>
            <a:r>
              <a:rPr lang="tr-TR" dirty="0" smtClean="0"/>
              <a:t>.</a:t>
            </a:r>
            <a:endParaRPr lang="en-US" dirty="0" smtClean="0"/>
          </a:p>
          <a:p>
            <a:r>
              <a:rPr lang="tr-TR" dirty="0" smtClean="0"/>
              <a:t>I </a:t>
            </a:r>
            <a:r>
              <a:rPr lang="tr-TR" dirty="0" err="1" smtClean="0"/>
              <a:t>will</a:t>
            </a:r>
            <a:r>
              <a:rPr lang="tr-TR" dirty="0" smtClean="0"/>
              <a:t> </a:t>
            </a:r>
            <a:r>
              <a:rPr lang="tr-TR" dirty="0" err="1" smtClean="0"/>
              <a:t>try</a:t>
            </a:r>
            <a:r>
              <a:rPr lang="tr-TR" dirty="0" smtClean="0"/>
              <a:t> </a:t>
            </a:r>
            <a:r>
              <a:rPr lang="tr-TR" dirty="0" err="1" smtClean="0"/>
              <a:t>to</a:t>
            </a:r>
            <a:r>
              <a:rPr lang="tr-TR" dirty="0" smtClean="0"/>
              <a:t> </a:t>
            </a:r>
            <a:r>
              <a:rPr lang="tr-TR" dirty="0" err="1" smtClean="0"/>
              <a:t>find</a:t>
            </a:r>
            <a:r>
              <a:rPr lang="tr-TR" dirty="0" smtClean="0"/>
              <a:t> </a:t>
            </a:r>
            <a:r>
              <a:rPr lang="tr-TR" dirty="0" err="1" smtClean="0"/>
              <a:t>the</a:t>
            </a:r>
            <a:r>
              <a:rPr lang="tr-TR" dirty="0" smtClean="0"/>
              <a:t> </a:t>
            </a:r>
            <a:r>
              <a:rPr lang="tr-TR" dirty="0" err="1" smtClean="0"/>
              <a:t>first</a:t>
            </a:r>
            <a:r>
              <a:rPr lang="tr-TR" dirty="0" smtClean="0"/>
              <a:t> </a:t>
            </a:r>
            <a:r>
              <a:rPr lang="tr-TR" dirty="0" err="1" smtClean="0"/>
              <a:t>participation</a:t>
            </a:r>
            <a:r>
              <a:rPr lang="tr-TR" dirty="0" smtClean="0"/>
              <a:t> of </a:t>
            </a:r>
            <a:r>
              <a:rPr lang="tr-TR" dirty="0" err="1" smtClean="0"/>
              <a:t>female</a:t>
            </a:r>
            <a:r>
              <a:rPr lang="tr-TR" dirty="0" smtClean="0"/>
              <a:t> </a:t>
            </a:r>
            <a:r>
              <a:rPr lang="tr-TR" dirty="0" err="1" smtClean="0"/>
              <a:t>athletes</a:t>
            </a:r>
            <a:r>
              <a:rPr lang="tr-TR" dirty="0" smtClean="0"/>
              <a:t> </a:t>
            </a:r>
            <a:r>
              <a:rPr lang="tr-TR" dirty="0" err="1" smtClean="0"/>
              <a:t>to</a:t>
            </a:r>
            <a:r>
              <a:rPr lang="tr-TR" dirty="0" smtClean="0"/>
              <a:t> </a:t>
            </a:r>
            <a:r>
              <a:rPr lang="tr-TR" dirty="0" err="1" smtClean="0"/>
              <a:t>olympics</a:t>
            </a:r>
            <a:r>
              <a:rPr lang="tr-TR" dirty="0" smtClean="0"/>
              <a:t>.</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Data </a:t>
            </a:r>
            <a:r>
              <a:rPr lang="tr-TR" dirty="0" err="1" smtClean="0"/>
              <a:t>Overview</a:t>
            </a:r>
            <a:endParaRPr lang="en-US" dirty="0"/>
          </a:p>
        </p:txBody>
      </p:sp>
      <p:pic>
        <p:nvPicPr>
          <p:cNvPr id="4" name="3 İçerik Yer Tutucusu"/>
          <p:cNvPicPr>
            <a:picLocks noGrp="1"/>
          </p:cNvPicPr>
          <p:nvPr>
            <p:ph idx="1"/>
          </p:nvPr>
        </p:nvPicPr>
        <p:blipFill>
          <a:blip r:embed="rId2" cstate="print"/>
          <a:srcRect l="7372" t="9802" r="22975" b="25099"/>
          <a:stretch>
            <a:fillRect/>
          </a:stretch>
        </p:blipFill>
        <p:spPr bwMode="auto">
          <a:xfrm>
            <a:off x="457200" y="1700992"/>
            <a:ext cx="8229600" cy="432437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Statistics</a:t>
            </a:r>
            <a:r>
              <a:rPr lang="tr-TR" dirty="0" smtClean="0"/>
              <a:t> </a:t>
            </a:r>
            <a:r>
              <a:rPr lang="tr-TR" dirty="0" err="1" smtClean="0"/>
              <a:t>regarding</a:t>
            </a:r>
            <a:r>
              <a:rPr lang="tr-TR" dirty="0" smtClean="0"/>
              <a:t> </a:t>
            </a:r>
            <a:r>
              <a:rPr lang="tr-TR" dirty="0" smtClean="0"/>
              <a:t>USA</a:t>
            </a:r>
            <a:endParaRPr lang="en-US" dirty="0"/>
          </a:p>
        </p:txBody>
      </p:sp>
      <p:pic>
        <p:nvPicPr>
          <p:cNvPr id="4" name="3 İçerik Yer Tutucusu"/>
          <p:cNvPicPr>
            <a:picLocks noGrp="1"/>
          </p:cNvPicPr>
          <p:nvPr>
            <p:ph idx="1"/>
          </p:nvPr>
        </p:nvPicPr>
        <p:blipFill>
          <a:blip r:embed="rId2" cstate="print"/>
          <a:srcRect l="29828" t="30328" r="7466" b="11051"/>
          <a:stretch>
            <a:fillRect/>
          </a:stretch>
        </p:blipFill>
        <p:spPr bwMode="auto">
          <a:xfrm>
            <a:off x="492614" y="1719060"/>
            <a:ext cx="8158772" cy="4288243"/>
          </a:xfrm>
          <a:prstGeom prst="rect">
            <a:avLst/>
          </a:prstGeom>
          <a:noFill/>
          <a:ln w="9525">
            <a:noFill/>
            <a:miter lim="800000"/>
            <a:headEnd/>
            <a:tailEnd/>
          </a:ln>
        </p:spPr>
      </p:pic>
      <p:sp>
        <p:nvSpPr>
          <p:cNvPr id="5" name="4 Metin kutusu"/>
          <p:cNvSpPr txBox="1"/>
          <p:nvPr/>
        </p:nvSpPr>
        <p:spPr>
          <a:xfrm>
            <a:off x="5148064" y="3645024"/>
            <a:ext cx="3024336" cy="923330"/>
          </a:xfrm>
          <a:prstGeom prst="rect">
            <a:avLst/>
          </a:prstGeom>
          <a:noFill/>
        </p:spPr>
        <p:txBody>
          <a:bodyPr wrap="square" rtlCol="0">
            <a:spAutoFit/>
          </a:bodyPr>
          <a:lstStyle/>
          <a:p>
            <a:r>
              <a:rPr lang="tr-TR" dirty="0" err="1" smtClean="0"/>
              <a:t>It</a:t>
            </a:r>
            <a:r>
              <a:rPr lang="tr-TR" dirty="0" smtClean="0"/>
              <a:t> is </a:t>
            </a:r>
            <a:r>
              <a:rPr lang="tr-TR" dirty="0" err="1" smtClean="0"/>
              <a:t>clear</a:t>
            </a:r>
            <a:r>
              <a:rPr lang="tr-TR" dirty="0" smtClean="0"/>
              <a:t> </a:t>
            </a:r>
            <a:r>
              <a:rPr lang="tr-TR" dirty="0" err="1" smtClean="0"/>
              <a:t>that</a:t>
            </a:r>
            <a:r>
              <a:rPr lang="tr-TR" dirty="0" smtClean="0"/>
              <a:t> in </a:t>
            </a:r>
            <a:r>
              <a:rPr lang="tr-TR" dirty="0" err="1" smtClean="0"/>
              <a:t>Athletics</a:t>
            </a:r>
            <a:r>
              <a:rPr lang="tr-TR" dirty="0" smtClean="0"/>
              <a:t> </a:t>
            </a:r>
            <a:r>
              <a:rPr lang="tr-TR" dirty="0" err="1" smtClean="0"/>
              <a:t>and</a:t>
            </a:r>
            <a:r>
              <a:rPr lang="tr-TR" dirty="0" smtClean="0"/>
              <a:t> </a:t>
            </a:r>
            <a:r>
              <a:rPr lang="tr-TR" dirty="0" err="1" smtClean="0"/>
              <a:t>Swimming</a:t>
            </a:r>
            <a:r>
              <a:rPr lang="tr-TR" dirty="0" smtClean="0"/>
              <a:t> USA is  </a:t>
            </a:r>
            <a:r>
              <a:rPr lang="tr-TR" dirty="0" err="1" smtClean="0"/>
              <a:t>much</a:t>
            </a:r>
            <a:r>
              <a:rPr lang="tr-TR" dirty="0" smtClean="0"/>
              <a:t> </a:t>
            </a:r>
            <a:r>
              <a:rPr lang="tr-TR" dirty="0" err="1" smtClean="0"/>
              <a:t>better</a:t>
            </a:r>
            <a:r>
              <a:rPr lang="tr-TR" dirty="0" smtClean="0"/>
              <a:t> </a:t>
            </a:r>
            <a:r>
              <a:rPr lang="tr-TR" dirty="0" err="1" smtClean="0"/>
              <a:t>than</a:t>
            </a:r>
            <a:r>
              <a:rPr lang="tr-TR" dirty="0" smtClean="0"/>
              <a:t> </a:t>
            </a:r>
            <a:r>
              <a:rPr lang="tr-TR" dirty="0" err="1" smtClean="0"/>
              <a:t>other</a:t>
            </a:r>
            <a:r>
              <a:rPr lang="tr-TR" dirty="0" smtClean="0"/>
              <a:t> </a:t>
            </a:r>
            <a:r>
              <a:rPr lang="tr-TR" dirty="0" err="1" smtClean="0"/>
              <a:t>branches</a:t>
            </a:r>
            <a:r>
              <a:rPr lang="tr-TR" dirty="0" smtClean="0"/>
              <a:t>.</a:t>
            </a:r>
            <a:endParaRPr lang="en-US"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474</Words>
  <Application>Microsoft Office PowerPoint</Application>
  <PresentationFormat>Ekran Gösterisi (4:3)</PresentationFormat>
  <Paragraphs>52</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Ofis Teması</vt:lpstr>
      <vt:lpstr>Data Analysis and Project Proposal for Olympics Dataset</vt:lpstr>
      <vt:lpstr>Potential Audience </vt:lpstr>
      <vt:lpstr>Why Olympics Dataset</vt:lpstr>
      <vt:lpstr>What has done until now?</vt:lpstr>
      <vt:lpstr>Questions Before Inspecting Data</vt:lpstr>
      <vt:lpstr>Hypothesis</vt:lpstr>
      <vt:lpstr>Approach</vt:lpstr>
      <vt:lpstr>Data Overview</vt:lpstr>
      <vt:lpstr>Statistics regarding USA</vt:lpstr>
      <vt:lpstr>Total Medal Counts</vt:lpstr>
      <vt:lpstr>Gold-Silver-Bronze Totals</vt:lpstr>
      <vt:lpstr>ERD of the Data</vt:lpstr>
      <vt:lpstr>New Metrics</vt:lpstr>
      <vt:lpstr>New Approachs</vt:lpstr>
      <vt:lpstr>Discoveries</vt:lpstr>
      <vt:lpstr>Results</vt:lpstr>
      <vt:lpstr>Results(Continued)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Project Proposal for Olympics Dataset</dc:title>
  <dc:creator>vulcano buono</dc:creator>
  <cp:lastModifiedBy>buono</cp:lastModifiedBy>
  <cp:revision>3</cp:revision>
  <dcterms:created xsi:type="dcterms:W3CDTF">2020-06-04T07:58:13Z</dcterms:created>
  <dcterms:modified xsi:type="dcterms:W3CDTF">2020-06-04T08:21:42Z</dcterms:modified>
</cp:coreProperties>
</file>