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b6ae8c6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b6ae8c6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b6ae8c65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b6ae8c65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b6ae8c65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b6ae8c65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581c2bc5d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581c2bc5d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581c2bc5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581c2bc5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581c2bc5d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581c2bc5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581c2bc5d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581c2bc5d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aws.amazon.com/comprehend/latest/dg/how-entities.html" TargetMode="External"/><Relationship Id="rId4" Type="http://schemas.openxmlformats.org/officeDocument/2006/relationships/hyperlink" Target="https://docs.aws.amazon.com/comprehend/latest/dg/how-syntax.html" TargetMode="External"/><Relationship Id="rId5" Type="http://schemas.openxmlformats.org/officeDocument/2006/relationships/hyperlink" Target="https://docs.aws.amazon.com/comprehend/latest/dg/how-sentiment.html" TargetMode="External"/><Relationship Id="rId6" Type="http://schemas.openxmlformats.org/officeDocument/2006/relationships/hyperlink" Target="https://docs.aws.amazon.com/comprehend/latest/dg/topic-modeling.html" TargetMode="External"/><Relationship Id="rId7" Type="http://schemas.openxmlformats.org/officeDocument/2006/relationships/hyperlink" Target="https://docs.aws.amazon.com/comprehend/latest/dg/how-key-phrases.html" TargetMode="External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28601" y="331700"/>
            <a:ext cx="70593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Specialist Exam</a:t>
            </a:r>
            <a:endParaRPr sz="1100"/>
          </a:p>
        </p:txBody>
      </p:sp>
      <p:sp>
        <p:nvSpPr>
          <p:cNvPr id="56" name="Google Shape;56;p13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28599" y="952975"/>
            <a:ext cx="3510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Comprehend</a:t>
            </a:r>
            <a:r>
              <a:rPr b="0" i="0" lang="en" sz="1700" u="none" cap="none" strike="noStrike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Overview and Lab</a:t>
            </a:r>
            <a:endParaRPr sz="11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313775" y="2022275"/>
            <a:ext cx="4395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What is Comprehend?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313775" y="2369619"/>
            <a:ext cx="4395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How Comprehend works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313775" y="2716963"/>
            <a:ext cx="4395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Use Cases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313775" y="3064306"/>
            <a:ext cx="4395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API and CLI Labs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313775" y="3411650"/>
            <a:ext cx="4395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Exam Tips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515475" y="3417800"/>
            <a:ext cx="8292300" cy="10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A machine learning driven service that allows you to discover insights and relationships in text</a:t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175" y="1640500"/>
            <a:ext cx="262890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28598" y="331691"/>
            <a:ext cx="45720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mazon Comprehend</a:t>
            </a:r>
            <a:endParaRPr sz="1100"/>
          </a:p>
        </p:txBody>
      </p:sp>
      <p:sp>
        <p:nvSpPr>
          <p:cNvPr id="72" name="Google Shape;72;p14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228601" y="952975"/>
            <a:ext cx="2419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What is it?</a:t>
            </a:r>
            <a:endParaRPr sz="11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228601" y="331700"/>
            <a:ext cx="82116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Powered by Natural Language Processing (NLP)</a:t>
            </a:r>
            <a:endParaRPr sz="1100"/>
          </a:p>
        </p:txBody>
      </p:sp>
      <p:sp>
        <p:nvSpPr>
          <p:cNvPr id="81" name="Google Shape;81;p15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228601" y="952975"/>
            <a:ext cx="2419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How it works</a:t>
            </a:r>
            <a:endParaRPr sz="1100"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675" y="1540275"/>
            <a:ext cx="2098200" cy="261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5875" y="1629024"/>
            <a:ext cx="3072850" cy="243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8725" y="1678725"/>
            <a:ext cx="3502284" cy="224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000" y="1565875"/>
            <a:ext cx="6721999" cy="357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228601" y="331700"/>
            <a:ext cx="82116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Use Case</a:t>
            </a:r>
            <a:endParaRPr sz="1100"/>
          </a:p>
        </p:txBody>
      </p:sp>
      <p:sp>
        <p:nvSpPr>
          <p:cNvPr id="95" name="Google Shape;95;p16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228601" y="952975"/>
            <a:ext cx="2419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t/>
            </a:r>
            <a:endParaRPr sz="1100"/>
          </a:p>
        </p:txBody>
      </p:sp>
      <p:sp>
        <p:nvSpPr>
          <p:cNvPr id="97" name="Google Shape;97;p16"/>
          <p:cNvSpPr/>
          <p:nvPr/>
        </p:nvSpPr>
        <p:spPr>
          <a:xfrm>
            <a:off x="228601" y="952975"/>
            <a:ext cx="2419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Product Reviews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399" y="1548825"/>
            <a:ext cx="6859200" cy="352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228601" y="331700"/>
            <a:ext cx="82116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Use Case</a:t>
            </a:r>
            <a:endParaRPr sz="1100"/>
          </a:p>
        </p:txBody>
      </p:sp>
      <p:sp>
        <p:nvSpPr>
          <p:cNvPr id="106" name="Google Shape;106;p17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228601" y="952975"/>
            <a:ext cx="2419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t/>
            </a:r>
            <a:endParaRPr sz="1100"/>
          </a:p>
        </p:txBody>
      </p:sp>
      <p:sp>
        <p:nvSpPr>
          <p:cNvPr id="108" name="Google Shape;108;p17"/>
          <p:cNvSpPr/>
          <p:nvPr/>
        </p:nvSpPr>
        <p:spPr>
          <a:xfrm>
            <a:off x="228601" y="952975"/>
            <a:ext cx="2419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Social Media Feeds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062" y="1579675"/>
            <a:ext cx="6574675" cy="34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228601" y="331700"/>
            <a:ext cx="82116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Use Case</a:t>
            </a:r>
            <a:endParaRPr sz="1100"/>
          </a:p>
        </p:txBody>
      </p:sp>
      <p:sp>
        <p:nvSpPr>
          <p:cNvPr id="117" name="Google Shape;117;p18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228601" y="952975"/>
            <a:ext cx="2419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t/>
            </a:r>
            <a:endParaRPr sz="1100"/>
          </a:p>
        </p:txBody>
      </p:sp>
      <p:sp>
        <p:nvSpPr>
          <p:cNvPr id="119" name="Google Shape;119;p18"/>
          <p:cNvSpPr/>
          <p:nvPr/>
        </p:nvSpPr>
        <p:spPr>
          <a:xfrm>
            <a:off x="228600" y="952975"/>
            <a:ext cx="30909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Customer Support Incidents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571" y="1440750"/>
            <a:ext cx="5558230" cy="1436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0575" y="2918062"/>
            <a:ext cx="5558226" cy="214866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6" name="Google Shape;1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228601" y="331700"/>
            <a:ext cx="82116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Demo</a:t>
            </a:r>
            <a:endParaRPr sz="1100"/>
          </a:p>
        </p:txBody>
      </p:sp>
      <p:sp>
        <p:nvSpPr>
          <p:cNvPr id="129" name="Google Shape;129;p19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228601" y="952975"/>
            <a:ext cx="2419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t/>
            </a:r>
            <a:endParaRPr sz="1100"/>
          </a:p>
        </p:txBody>
      </p:sp>
      <p:sp>
        <p:nvSpPr>
          <p:cNvPr id="131" name="Google Shape;131;p19"/>
          <p:cNvSpPr/>
          <p:nvPr/>
        </p:nvSpPr>
        <p:spPr>
          <a:xfrm>
            <a:off x="228600" y="952975"/>
            <a:ext cx="30909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Python API and CLI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419725" y="1381275"/>
            <a:ext cx="8073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Uses a pre-trained model to analyze a document(s) to gather insights.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419725" y="1731850"/>
            <a:ext cx="7791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The model is continuously trained on a large body of text; you don’t need to provide training data.</a:t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419725" y="2137325"/>
            <a:ext cx="65019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With Amazon Comprehend, you can perform the following on your documents:</a:t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625525" y="2497625"/>
            <a:ext cx="65019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>
                <a:solidFill>
                  <a:srgbClr val="1155CC"/>
                </a:solidFill>
                <a:highlight>
                  <a:srgbClr val="FFFFFF"/>
                </a:highlight>
              </a:rPr>
              <a:t>Detect the Dominant Language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 — 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Examine text to determine the dominant language.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625525" y="2842090"/>
            <a:ext cx="8112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>
                <a:solidFill>
                  <a:srgbClr val="1155CC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Detect Entities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 — Detect textual references to the names of people, places,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 and 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items as well as references to dates and quantities.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625525" y="4104085"/>
            <a:ext cx="8125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>
                <a:solidFill>
                  <a:srgbClr val="1155CC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Analyze Syntax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 — Parse the words in your text and show the speech syntax for each word and enable you to understand the content of the document.</a:t>
            </a:r>
            <a:endParaRPr sz="12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625525" y="3759620"/>
            <a:ext cx="78681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>
                <a:solidFill>
                  <a:srgbClr val="1155CC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Determine Sentiment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 — Analyze documents and determine the dominant sentiment of the text.</a:t>
            </a:r>
            <a:endParaRPr sz="12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625525" y="4600950"/>
            <a:ext cx="71661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>
                <a:solidFill>
                  <a:srgbClr val="1155CC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Topic Modeling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 — Search the content of documents to determine common themes and topics.</a:t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625525" y="3338955"/>
            <a:ext cx="80739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>
                <a:solidFill>
                  <a:srgbClr val="1155CC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Detect Key Phrases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 — Find key phrases such as "good morning" in a document or set of documents.</a:t>
            </a:r>
            <a:endParaRPr sz="12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228601" y="331700"/>
            <a:ext cx="82116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Amazon Comprehend</a:t>
            </a:r>
            <a:endParaRPr sz="1100"/>
          </a:p>
        </p:txBody>
      </p:sp>
      <p:sp>
        <p:nvSpPr>
          <p:cNvPr id="148" name="Google Shape;148;p20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228601" y="952975"/>
            <a:ext cx="2419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t/>
            </a:r>
            <a:endParaRPr sz="1100"/>
          </a:p>
        </p:txBody>
      </p:sp>
      <p:sp>
        <p:nvSpPr>
          <p:cNvPr id="150" name="Google Shape;150;p20"/>
          <p:cNvSpPr/>
          <p:nvPr/>
        </p:nvSpPr>
        <p:spPr>
          <a:xfrm>
            <a:off x="228600" y="952975"/>
            <a:ext cx="30909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Exam Tips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