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ab4b21e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ab4b21e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ab4b21e1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ab4b21e1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b4b21e1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ab4b21e1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ab4b21e1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ab4b21e1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Specialty Certification Exam</a:t>
            </a:r>
            <a:endParaRPr sz="1100"/>
          </a:p>
        </p:txBody>
      </p:sp>
      <p:sp>
        <p:nvSpPr>
          <p:cNvPr id="56" name="Google Shape;56;p13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Course Focus</a:t>
            </a:r>
            <a:endParaRPr sz="11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403400" y="1613625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Course focus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723900" y="1871550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Machine learning foundational concepts and tools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723900" y="3332800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Key AWS services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1086975" y="3608475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SageMaker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1086975" y="3867338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Kinesis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1086975" y="4126200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Glue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1073525" y="2099950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Common algorithms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1073525" y="2389625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Data wrangling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073525" y="2658200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Jupyter notebooks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073525" y="2983650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Python development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Specialty Certification Exam</a:t>
            </a:r>
            <a:endParaRPr sz="1100"/>
          </a:p>
        </p:txBody>
      </p:sp>
      <p:sp>
        <p:nvSpPr>
          <p:cNvPr id="75" name="Google Shape;75;p14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Course Goals - Foundation</a:t>
            </a:r>
            <a:endParaRPr sz="1100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403400" y="2026000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Develop a foundational knowledge of the subject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723900" y="2283925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Common algorithms and when to apply them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723900" y="2542963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Data manipulation to achieve good data for model use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723900" y="2802000"/>
            <a:ext cx="645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Inference deployment and operationalization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Specialty Certification Exam</a:t>
            </a:r>
            <a:endParaRPr sz="1100"/>
          </a:p>
        </p:txBody>
      </p:sp>
      <p:sp>
        <p:nvSpPr>
          <p:cNvPr id="88" name="Google Shape;88;p15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Course Goals - AWS Services</a:t>
            </a:r>
            <a:endParaRPr sz="1100"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266700" y="2037400"/>
            <a:ext cx="8601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Understand key AWS machine learning services and how to use them to solve specific problems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604225" y="2344450"/>
            <a:ext cx="7893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Build, train, tune, and deploy machine learning models using the AWS Cloud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604225" y="2650938"/>
            <a:ext cx="8461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Design, implement, deploy, and maintain machine learning solutions for given business problems</a:t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604225" y="2957425"/>
            <a:ext cx="8079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Select and justify the appropriate machine learning approach for a given business problem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604225" y="3263913"/>
            <a:ext cx="8079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Identify appropriate AWS services to implement ML solutions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604225" y="3570400"/>
            <a:ext cx="8079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Design and implement scalable, cost-optimized, reliable, and secure ML solutions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Specialty Certification Exam</a:t>
            </a:r>
            <a:endParaRPr sz="1100"/>
          </a:p>
        </p:txBody>
      </p:sp>
      <p:sp>
        <p:nvSpPr>
          <p:cNvPr id="103" name="Google Shape;103;p16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Course Goals - Achievement</a:t>
            </a:r>
            <a:endParaRPr sz="110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271200" y="2037400"/>
            <a:ext cx="8601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Become a machine learning specialist!</a:t>
            </a:r>
            <a:endParaRPr sz="24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2438" y="2506000"/>
            <a:ext cx="2183168" cy="23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