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6e1e6d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6e1e6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6e1e6d2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6e1e6d2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Terminology 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 Engineering Quiz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525" y="2901484"/>
            <a:ext cx="14192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21063" y="1804750"/>
            <a:ext cx="770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This quiz will help you determine your understanding of the machine learning data engineering terminology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21063" y="2353100"/>
            <a:ext cx="770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Please review the material in the previous module if you find some of the quiz questions challenging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Terminology 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 Engineering Quiz Results</a:t>
            </a:r>
            <a:endParaRPr sz="11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525" y="2901484"/>
            <a:ext cx="14192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21063" y="1804750"/>
            <a:ext cx="770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Once you have completed the quiz, you will </a:t>
            </a:r>
            <a:r>
              <a:rPr lang="en"/>
              <a:t>receive</a:t>
            </a:r>
            <a:r>
              <a:rPr lang="en"/>
              <a:t> your scored results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21063" y="2353100"/>
            <a:ext cx="770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Your results will be sent anonymously to WhizLabs so we can get an idea of our users progress with the material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