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6ae8c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6ae8c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6ae8c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6ae8c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6ae8c6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6ae8c6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81c2bc5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81c2bc5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81c2bc5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81c2bc5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81c2bc5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81c2bc5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81c2bc5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81c2bc5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81c2bc5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81c2bc5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ws.amazon.com/comprehend/latest/dg/how-entities.html" TargetMode="External"/><Relationship Id="rId4" Type="http://schemas.openxmlformats.org/officeDocument/2006/relationships/hyperlink" Target="https://docs.aws.amazon.com/comprehend/latest/dg/how-syntax.html" TargetMode="External"/><Relationship Id="rId5" Type="http://schemas.openxmlformats.org/officeDocument/2006/relationships/hyperlink" Target="https://docs.aws.amazon.com/comprehend/latest/dg/how-sentiment.html" TargetMode="External"/><Relationship Id="rId6" Type="http://schemas.openxmlformats.org/officeDocument/2006/relationships/hyperlink" Target="https://docs.aws.amazon.com/comprehend/latest/dg/topic-modeling.html" TargetMode="External"/><Relationship Id="rId7" Type="http://schemas.openxmlformats.org/officeDocument/2006/relationships/hyperlink" Target="https://docs.aws.amazon.com/comprehend/latest/dg/how-key-phrases.html" TargetMode="External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598" y="331691"/>
            <a:ext cx="4572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mazon Comprehend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b="0" i="0" lang="en" sz="17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Exam Overview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15475" y="3417800"/>
            <a:ext cx="8292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 machine learning driven service that allows you to discover insights and relationships in text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75" y="1640500"/>
            <a:ext cx="26289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28598" y="331691"/>
            <a:ext cx="4572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mazon Comprehend</a:t>
            </a:r>
            <a:endParaRPr sz="1100"/>
          </a:p>
        </p:txBody>
      </p:sp>
      <p:sp>
        <p:nvSpPr>
          <p:cNvPr id="67" name="Google Shape;67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What is it?</a:t>
            </a:r>
            <a:endParaRPr sz="11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25" y="1508975"/>
            <a:ext cx="76200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Powered by Natural Language Processing (NLP)</a:t>
            </a:r>
            <a:endParaRPr sz="1100"/>
          </a:p>
        </p:txBody>
      </p:sp>
      <p:sp>
        <p:nvSpPr>
          <p:cNvPr id="77" name="Google Shape;77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00" y="1565875"/>
            <a:ext cx="6721999" cy="35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90" name="Google Shape;90;p16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Product Reviews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99" y="1548825"/>
            <a:ext cx="6859200" cy="352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99" name="Google Shape;99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01" name="Google Shape;101;p17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Social Media Feeds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62" y="1579675"/>
            <a:ext cx="6574675" cy="34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Use Case</a:t>
            </a:r>
            <a:endParaRPr sz="1100"/>
          </a:p>
        </p:txBody>
      </p:sp>
      <p:sp>
        <p:nvSpPr>
          <p:cNvPr id="110" name="Google Shape;110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18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Customer Support Incidents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1540275"/>
            <a:ext cx="2098200" cy="2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875" y="1629024"/>
            <a:ext cx="3072850" cy="24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725" y="1678725"/>
            <a:ext cx="3502284" cy="2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Amazon Comprehend</a:t>
            </a:r>
            <a:endParaRPr sz="1100"/>
          </a:p>
        </p:txBody>
      </p:sp>
      <p:sp>
        <p:nvSpPr>
          <p:cNvPr id="123" name="Google Shape;123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19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How it works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419725" y="1381275"/>
            <a:ext cx="807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Uses a pre-trained model to analyze a document(s) to gather insights.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19725" y="1731850"/>
            <a:ext cx="7791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model is continuously trained on a large body of text; you don’t need to provide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19725" y="2137325"/>
            <a:ext cx="650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With Amazon Comprehend, you can perform the following on your documents: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625525" y="2497625"/>
            <a:ext cx="650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</a:rPr>
              <a:t>Detect the Dominant Language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Examine text to determine the dominant language.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625525" y="2842090"/>
            <a:ext cx="811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Detect Entities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Detect textual references to the names of people, places,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items as well as references to dates and quantities.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25525" y="4104085"/>
            <a:ext cx="812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Analyze Syntax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Parse the words in your text and show the speech syntax for each word and enable you to understand the content of the document.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25525" y="3759620"/>
            <a:ext cx="7868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Determine Sentiment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Analyze documents and determine the dominant sentiment of the text.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25525" y="4600950"/>
            <a:ext cx="7166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Topic Modeling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Search the content of documents to determine common themes and topics.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625525" y="3338955"/>
            <a:ext cx="8073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Detect Key Phrases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— Find key phrases such as "good morning" in a document or set of documents.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Amazon Comprehend</a:t>
            </a:r>
            <a:endParaRPr sz="1100"/>
          </a:p>
        </p:txBody>
      </p:sp>
      <p:sp>
        <p:nvSpPr>
          <p:cNvPr id="142" name="Google Shape;142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44" name="Google Shape;144;p20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Exam Notes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71" y="1440750"/>
            <a:ext cx="5558230" cy="143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75" y="2918062"/>
            <a:ext cx="5558226" cy="21486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28601" y="331700"/>
            <a:ext cx="8211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1100"/>
          </a:p>
        </p:txBody>
      </p:sp>
      <p:sp>
        <p:nvSpPr>
          <p:cNvPr id="154" name="Google Shape;154;p2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28601" y="952975"/>
            <a:ext cx="241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t/>
            </a:r>
            <a:endParaRPr sz="1100"/>
          </a:p>
        </p:txBody>
      </p:sp>
      <p:sp>
        <p:nvSpPr>
          <p:cNvPr id="156" name="Google Shape;156;p21"/>
          <p:cNvSpPr/>
          <p:nvPr/>
        </p:nvSpPr>
        <p:spPr>
          <a:xfrm>
            <a:off x="228600" y="952975"/>
            <a:ext cx="3090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Python API and CLI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