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diagrams.net/?page-id=l3rcNh5LZjxYYLdq99KX&amp;scale=auto#G1WrJZP0f2cq4h17sJn4XPSkl9DcsiPrG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500" y="254000"/>
            <a:ext cx="6151006" cy="43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