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6577583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8c6577583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6577583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8c6577583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6577583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c6577583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6577583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8c6577583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6577583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8c6577583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c6577583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c6577583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app.diagrams.net/?page-id=1q9AQ8S1yppjleuwi3P1&amp;scale=auto#G1mv5kazI8gaCuwuY0dfwbxcJHAtw-wJmJ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app.diagrams.net/?page-id=sFkbAzOhlBdqXUGrR0aG&amp;scale=auto#G1f6sw-rx3uOyebEl4ipkM2lX73P0gbGay" TargetMode="External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app.diagrams.net/?page-id=sFkbAzOhlBdqXUGrR0aG&amp;scale=auto#G1f6sw-rx3uOyebEl4ipkM2lX73P0gbGay" TargetMode="External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app.diagrams.net/?page-id=1q9AQ8S1yppjleuwi3P1&amp;scale=auto#G1TUiCFV8Hl_rdmusuhoiXL1b_mzcOos5w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app.diagrams.net/?page-id=sFkbAzOhlBdqXUGrR0aG&amp;scale=auto#G1f6sw-rx3uOyebEl4ipkM2lX73P0gbGay" TargetMode="Externa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app.diagrams.net/?page-id=sFkbAzOhlBdqXUGrR0aG&amp;scale=auto#G1f6sw-rx3uOyebEl4ipkM2lX73P0gbGay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app.diagrams.net/?page-id=AJnySFGagGsLU8BHgs9D&amp;scale=auto#G1BvVxsF3zRSW325lxJCVbRcpu27_siUS7" TargetMode="External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Domaine 1: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Collection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Determine the operational characteristics of the collection system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Understand</a:t>
            </a:r>
            <a:r>
              <a:rPr lang="en"/>
              <a:t> the operational characteristics of the collection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1013650" y="1965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Streaming operational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1013650" y="319075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Fault tolerance and data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267" y="1508487"/>
            <a:ext cx="4173087" cy="231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4882" y="3720876"/>
            <a:ext cx="5436693" cy="1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Domaine 1: Collection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Fault Tolerance and Data Persistence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Producer Library retries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981450" y="29416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KPL can send a group of multiple records in each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1164425" y="32464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If a record fails, it’s put back into the KPL buffer for a retry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1164425" y="35334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O</a:t>
            </a:r>
            <a:r>
              <a:rPr lang="en"/>
              <a:t>ne record’s failure doesn’t fail a whole set of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1164425" y="38204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The KPL also has rate limiting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1393025" y="41252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L</a:t>
            </a:r>
            <a:r>
              <a:rPr lang="en"/>
              <a:t>imits per-shard throughput sent from a single producer, can help prevent excessive retries</a:t>
            </a:r>
            <a:endParaRPr/>
          </a:p>
        </p:txBody>
      </p:sp>
      <p:pic>
        <p:nvPicPr>
          <p:cNvPr id="124" name="Google Shape;124;p2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026" y="1975438"/>
            <a:ext cx="4937849" cy="96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Domaine 1: Collection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Availability and Durability of your Ingestion Components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708850" y="158467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replicates your data synchronously across three AZs in one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981450" y="28654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Don’t use Kinesis Data Streams for protracted data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1218725" y="31702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Your data is retained for 24 hours, which you can extend to 7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708850" y="3439400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Firehose streams your data directly to a data 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981450" y="4427700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Destinations: S3, Redshift, Elasticsearch, Splunk, and also Kinesis 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981450" y="4699200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Can transform your data, using a Lambda function, prior to delivering the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3775" y="3778612"/>
            <a:ext cx="3727472" cy="7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4850" y="1949238"/>
            <a:ext cx="4724627" cy="9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Domaine 1: Collection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Fault Tolerance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of your Ingestion Components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708850" y="158467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The Kinesis Consumer Library processes your data from your Kinesis Data Stream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81450" y="2865400"/>
            <a:ext cx="791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Uses checkpointing using DynamoDB to track which records have been read from a shard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218725" y="3170200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If a KCL read fails, the KCL uses the checkpoint cursor to resume at the failed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708850" y="3439400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Important facts to note for the exam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981450" y="3741900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Use unique names for your applications in the KCL, since DynamoDB tables use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981450" y="4013400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Watch out for provisioning throughput exceptions in DynamoDB: many shards or frequent checkpointing</a:t>
            </a:r>
            <a:r>
              <a:rPr lang="en">
                <a:solidFill>
                  <a:schemeClr val="dk1"/>
                </a:solidFill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190" y="1936488"/>
            <a:ext cx="4855363" cy="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Domaine 1: Collection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Fault Tolerance of your Ingestion Components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7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708850" y="158467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Alternatives to the KPL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981450" y="2941600"/>
            <a:ext cx="791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Use the Kinesis API instead of KPL when you need the fastest processing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218725" y="3246400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KPL uses RecordMaxBufferedTime to delay processing to </a:t>
            </a:r>
            <a:r>
              <a:rPr lang="en"/>
              <a:t>accommodate</a:t>
            </a:r>
            <a:r>
              <a:rPr lang="en"/>
              <a:t> aggregation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0862" y="1919698"/>
            <a:ext cx="3244485" cy="980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981450" y="3608025"/>
            <a:ext cx="791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Kinesis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1218725" y="3912825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Kinesis Agent installs on your EC2 instance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1218725" y="4196813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M</a:t>
            </a:r>
            <a:r>
              <a:rPr lang="en"/>
              <a:t>onitors files, such as log files, and streams new data to your Kinesis stream</a:t>
            </a:r>
            <a:r>
              <a:rPr lang="en"/>
              <a:t> 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1218725" y="4480800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Emites CloudWatch metrics to help with monitoring and error handling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Domaine 1: Collection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Determine the operational characteristics of the collection system - 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7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673475" y="158467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The characteristics of your data streaming workload guide you in the selection of your streaming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673475" y="214017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The two key components to remember for the exam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978275" y="244497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tolerance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978275" y="274977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Data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73475" y="309012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vs Kinesis Data Firehose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673475" y="369972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Producer Library vs Kinesis API vs Kinesis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978275" y="3396500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Data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978275" y="4043225"/>
            <a:ext cx="7791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tolerance and appropriate tool for your data collection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