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c219c9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bc219c9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c219c92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bc219c92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c219c92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bc219c92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c219c924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bc219c92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c219c92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c219c92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PD300qNnSRDAvp3DThPO&amp;scale=auto#G1pHegG0CKzHPBIv-ugaS_QkTS9HUuf2m6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1q9AQ8S1yppjleuwi3P1&amp;scale=auto#G1mv5kazI8gaCuwuY0dfwbxcJHAtw-wJmJ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app.diagrams.net/?page-id=AJnySFGagGsLU8BHgs9D&amp;scale=auto#G1BvVxsF3zRSW325lxJCVbRcpu27_siUS7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xOr3sIzhr2AhstTdrFHp&amp;scale=auto#G1H5l4n-PXFApTyLI1yezN5EKjXLQ0LpFC" TargetMode="External"/><Relationship Id="rId11" Type="http://schemas.openxmlformats.org/officeDocument/2006/relationships/image" Target="../media/image3.png"/><Relationship Id="rId10" Type="http://schemas.openxmlformats.org/officeDocument/2006/relationships/hyperlink" Target="https://app.diagrams.net/?page-id=1q9AQ8S1yppjleuwi3P1&amp;scale=auto#G1x4_qoCZcnvQDq2bwhZ72ewPQ4AS6I74j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hyperlink" Target="https://app.diagrams.net/?page-id=1q9AQ8S1yppjleuwi3P1&amp;scale=auto#G1TUiCFV8Hl_rdmusuhoiXL1b_mzcOos5w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app.diagrams.net/?page-id=1q9AQ8S1yppjleuwi3P1&amp;scale=auto#G1Odsdysl8c31nEmFvpa7qKl0CcLR6c_p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UCHFzgzvbUEszk-pWBvc&amp;scale=auto#G1wgABB_FyfI3_M6s6jcBacijyaTjKPP1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app.diagrams.net/?page-id=Bov4NBViM-pq_wcqvz_J&amp;scale=auto#G1gM6gzEbdvSn4GEqV4qOb_0VbvaqSdLFV" TargetMode="External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Analytics Lifecycle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25" y="1561625"/>
            <a:ext cx="3760876" cy="3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Stages of Data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Determine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850" y="28038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handles the frequency, volume, and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8850" y="38706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addresses the key properties of data, such as order, format, and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3650" y="2270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</a:t>
            </a:r>
            <a:r>
              <a:rPr lang="en"/>
              <a:t>tolerance</a:t>
            </a:r>
            <a:r>
              <a:rPr lang="en"/>
              <a:t> and data </a:t>
            </a:r>
            <a:r>
              <a:rPr lang="en"/>
              <a:t>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13650" y="3108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Batch, streaming, and transactional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013650" y="3413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Compare data collection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013650" y="4327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Order and duplication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13650" y="4632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Transformation and filtering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Determine the operational characteristics of the collection 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Determine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13650" y="319075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tolerance and data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267" y="1508487"/>
            <a:ext cx="4173087" cy="231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6825" y="3701224"/>
            <a:ext cx="5007502" cy="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Select a collection system that handles the frequency, volume, and source of data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08850" y="16608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handles the frequency, volume, and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Batch, streaming, and transactional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013650" y="2956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Compare data collection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960" y="2157276"/>
            <a:ext cx="4317619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8350" y="3092887"/>
            <a:ext cx="3727472" cy="7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8325" y="3952475"/>
            <a:ext cx="3076872" cy="5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75275" y="3430426"/>
            <a:ext cx="3352676" cy="1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Select a collection system that addresses the key properties of data, such as order, format, and compression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08850" y="1584675"/>
            <a:ext cx="8124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addresses the key properties of data, such as order, format, and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13650" y="2194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Order and duplication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0136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Transformation and filtering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075" y="2259528"/>
            <a:ext cx="3671664" cy="13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481" y="3809050"/>
            <a:ext cx="2834747" cy="11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28600" y="952975"/>
            <a:ext cx="8724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708850" y="1584675"/>
            <a:ext cx="8124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Data collection systems give you the capability to ingest any kind of data, structured, unstructured, or semi-structured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08850" y="2194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Can ingest using the appropriate frequency based on your situation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013650" y="2651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13650" y="29865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13650" y="33675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Transactional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08850" y="3794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 and/or filter your data as you collect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