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6ae8c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6ae8c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6ae8c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6ae8c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ae8c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ae8c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1c2bc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1c2bc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1c2bc5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1c2bc5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81c2bc5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81c2bc5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81c2bc5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81c2bc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UOm4V9xQkmAjmElikkyL&amp;scale=auto#G11Edxu1OIxuTJw3r344Q86jzZQbGMeGpV" TargetMode="Externa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hd-LDY4wTVMP-__hCeoS&amp;scale=auto#G1_JMRJVp-YzM1N-2cRevC8NsUd4CE1XNa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lUbHpYr_ooCV7zLUzaLM&amp;scale=auto#G1TtOAfw8AMOijbCsozCSOY5PwIla0L_Bk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comprehend/latest/dg/how-entities.html" TargetMode="External"/><Relationship Id="rId4" Type="http://schemas.openxmlformats.org/officeDocument/2006/relationships/hyperlink" Target="https://docs.aws.amazon.com/comprehend/latest/dg/how-syntax.html" TargetMode="External"/><Relationship Id="rId5" Type="http://schemas.openxmlformats.org/officeDocument/2006/relationships/hyperlink" Target="https://docs.aws.amazon.com/comprehend/latest/dg/how-sentiment.html" TargetMode="External"/><Relationship Id="rId6" Type="http://schemas.openxmlformats.org/officeDocument/2006/relationships/hyperlink" Target="https://docs.aws.amazon.com/comprehend/latest/dg/topic-modeling.html" TargetMode="External"/><Relationship Id="rId7" Type="http://schemas.openxmlformats.org/officeDocument/2006/relationships/hyperlink" Target="https://docs.aws.amazon.com/comprehend/latest/dg/how-key-phrases.html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1" y="331700"/>
            <a:ext cx="7059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Specialist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Comprehend</a:t>
            </a: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Overview and Lab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3775" y="2022275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What is Comprehend?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3775" y="2369619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How Comprehend works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3775" y="2716963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Cases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13775" y="3064306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API and CLI Labs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13775" y="3411650"/>
            <a:ext cx="43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Exam Tips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515475" y="3417800"/>
            <a:ext cx="8292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machine learning driven service that allows you to discover insights and relationships in text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5" y="1640500"/>
            <a:ext cx="26289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8598" y="331691"/>
            <a:ext cx="4572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mazon Comprehend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What is it?</a:t>
            </a:r>
            <a:endParaRPr sz="11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Powered by Natural Language Processing (NLP)</a:t>
            </a:r>
            <a:endParaRPr sz="1100"/>
          </a:p>
        </p:txBody>
      </p:sp>
      <p:sp>
        <p:nvSpPr>
          <p:cNvPr id="81" name="Google Shape;81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How it works</a:t>
            </a:r>
            <a:endParaRPr sz="11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540275"/>
            <a:ext cx="2098200" cy="2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875" y="1629024"/>
            <a:ext cx="3072850" cy="24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8725" y="1678725"/>
            <a:ext cx="3502284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96" name="Google Shape;96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Product Reviews</a:t>
            </a:r>
            <a:endParaRPr sz="1100"/>
          </a:p>
        </p:txBody>
      </p:sp>
      <p:pic>
        <p:nvPicPr>
          <p:cNvPr id="97" name="Google Shape;97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7450" y="1480475"/>
            <a:ext cx="6842802" cy="360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105" name="Google Shape;105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07" name="Google Shape;107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Social Media Feeds</a:t>
            </a:r>
            <a:endParaRPr sz="1100"/>
          </a:p>
        </p:txBody>
      </p:sp>
      <p:pic>
        <p:nvPicPr>
          <p:cNvPr id="108" name="Google Shape;108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025" y="1511000"/>
            <a:ext cx="7042070" cy="35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116" name="Google Shape;116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8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Customer Support Incidents</a:t>
            </a:r>
            <a:endParaRPr sz="1100"/>
          </a:p>
        </p:txBody>
      </p:sp>
      <p:pic>
        <p:nvPicPr>
          <p:cNvPr id="119" name="Google Shape;119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50" y="1486375"/>
            <a:ext cx="7090549" cy="36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71" y="1440750"/>
            <a:ext cx="5558230" cy="143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75" y="2918062"/>
            <a:ext cx="5558226" cy="21486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1100"/>
          </a:p>
        </p:txBody>
      </p:sp>
      <p:sp>
        <p:nvSpPr>
          <p:cNvPr id="129" name="Google Shape;129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31" name="Google Shape;131;p19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Python API and CLI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419725" y="1381275"/>
            <a:ext cx="807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Uses a pre-trained model to analyze a document(s) to gather insights.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19725" y="1731850"/>
            <a:ext cx="7791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model is continuously trained on a large body of text; you don’t need to provide training data.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19725" y="21373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With Amazon Comprehend, you can perform the following on your documents: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25525" y="24976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</a:rPr>
              <a:t>Detect the Dominant Language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Examine text to determine the dominant language.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25525" y="2842090"/>
            <a:ext cx="811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Detect Entities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Detect textual references to the names of people, places,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items as well as references to dates and quantities.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25525" y="4104085"/>
            <a:ext cx="812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Analyze Syntax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Parse the words in your text and show the speech syntax for each word and enable you to understand the content of the document.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25525" y="3759620"/>
            <a:ext cx="7868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Determine Sentiment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Analyze documents and determine the dominant sentiment of the text.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25525" y="4600950"/>
            <a:ext cx="7166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Topic Modeling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Search the content of documents to determine common themes and topics.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25525" y="3338955"/>
            <a:ext cx="8073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Detect Key Phrases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Find key phrases such as "good morning" in a document or set of documents.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Amazon Comprehend</a:t>
            </a:r>
            <a:endParaRPr sz="1100"/>
          </a:p>
        </p:txBody>
      </p:sp>
      <p:sp>
        <p:nvSpPr>
          <p:cNvPr id="148" name="Google Shape;148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0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Exam Tips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