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c219c9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bc219c9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PD300qNnSRDAvp3DThPO&amp;scale=auto#G1pHegG0CKzHPBIv-ugaS_QkTS9HUuf2m6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Analytics Lifecycle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25" y="1561625"/>
            <a:ext cx="3760876" cy="3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Collection Systems</a:t>
            </a: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Stages of Data Collection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Determine the operational characteristics of the collection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850" y="28038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handles the frequency, volume, and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8850" y="3870675"/>
            <a:ext cx="7543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Select a collection system that addresses the key properties of data, such as order, format, and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013650" y="1965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Streaming operational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3650" y="2270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Fault </a:t>
            </a:r>
            <a:r>
              <a:rPr lang="en"/>
              <a:t>tolerance</a:t>
            </a:r>
            <a:r>
              <a:rPr lang="en"/>
              <a:t> and data </a:t>
            </a:r>
            <a:r>
              <a:rPr lang="en"/>
              <a:t>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13650" y="3108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Batch, streaming, and transactional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013650" y="3413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Compare data collection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013650" y="4327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Order and duplication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13650" y="4632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/>
              <a:t>Transformation and filtering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