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2dacd0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8b42dacd0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42dacd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8b42dacd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42dacd0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b42dacd0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42dacd0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8b42dacd0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b42dacd0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b42dacd0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b42dacd0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b42dacd0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AJnySFGagGsLU8BHgs9D&amp;scale=auto#G1BvVxsF3zRSW325lxJCVbRcpu27_siUS7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AJnySFGagGsLU8BHgs9D&amp;scale=auto#G1BvVxsF3zRSW325lxJCVbRcpu27_siUS7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AJnySFGagGsLU8BHgs9D&amp;scale=auto#G1BvVxsF3zRSW325lxJCVbRcpu27_siUS7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AJnySFGagGsLU8BHgs9D&amp;scale=auto#G1BvVxsF3zRSW325lxJCVbRcpu27_siUS7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bRdytvW7QrbQ1nPKFVY8&amp;scale=auto#G1fzwN0KNE3MiZPGNuUame_PwjCzI1Owon" TargetMode="External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app.diagrams.net/?page-id=K8whCkTToxiSVFoj7GX5&amp;scale=auto#G1cT-SrTZ1l2PbpBPS2eOhW3dPc56yRpVb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Operational Characteristics - Streaming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</a:t>
            </a:r>
            <a:r>
              <a:rPr lang="en">
                <a:solidFill>
                  <a:schemeClr val="dk1"/>
                </a:solidFill>
              </a:rPr>
              <a:t>tolerance</a:t>
            </a:r>
            <a:r>
              <a:rPr lang="en">
                <a:solidFill>
                  <a:schemeClr val="dk1"/>
                </a:solidFill>
              </a:rPr>
              <a:t> and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75" y="2300774"/>
            <a:ext cx="5040724" cy="9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228600" y="952975"/>
            <a:ext cx="6029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Operational Characteristics - Kinesis Producer Library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tolerance and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75" y="2300774"/>
            <a:ext cx="5040724" cy="9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/>
        </p:nvSpPr>
        <p:spPr>
          <a:xfrm>
            <a:off x="1166050" y="32610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KPL can send multiple records per write to the stream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1166050" y="3565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Has buffer for retries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166050" y="3870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If one record fails, the other records in the multiple-record set are still processed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8"/>
          <p:cNvSpPr/>
          <p:nvPr/>
        </p:nvSpPr>
        <p:spPr>
          <a:xfrm>
            <a:off x="228600" y="952975"/>
            <a:ext cx="5238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Operational Characteristics - Kinesis Data Streams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tolerance and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75" y="2300774"/>
            <a:ext cx="5040724" cy="9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/>
        </p:nvSpPr>
        <p:spPr>
          <a:xfrm>
            <a:off x="1166050" y="32610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Synchronous replication - 3 AZs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1166050" y="3565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Data retained for up to 24 hours - can extend to 7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228600" y="952975"/>
            <a:ext cx="64293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Operational Characteristics - Kinesis Consumer Library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Fault tolerance and persistence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861250" y="1813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Data Streams data collection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75" y="2148374"/>
            <a:ext cx="5040724" cy="9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1166050" y="3108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Processes the data from the data stream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1166050" y="3337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Checkpointing using DynamoDB to keep track of records that have been read from the Kinesis Stream shard.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1166050" y="3794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300">
                <a:solidFill>
                  <a:srgbClr val="313537"/>
                </a:solidFill>
                <a:highlight>
                  <a:srgbClr val="FFFFFF"/>
                </a:highlight>
              </a:rPr>
              <a:t>If KCL worker fails, a new KCL can resume using the checkpoint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861250" y="40992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❏"/>
            </a:pP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</a:rPr>
              <a:t>Key Points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1166050" y="4327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❏"/>
            </a:pP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</a:rPr>
              <a:t>DynamoDb tables created for you for checkpointing are named using the KCL name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1166050" y="4556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❏"/>
            </a:pPr>
            <a:r>
              <a:rPr lang="en" sz="1300">
                <a:solidFill>
                  <a:srgbClr val="FF0000"/>
                </a:solidFill>
                <a:highlight>
                  <a:srgbClr val="FFFFFF"/>
                </a:highlight>
              </a:rPr>
              <a:t>May experience DynamoDB provisioned throughput exceptions if too many shards or frequent checkpointing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228600" y="952975"/>
            <a:ext cx="737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Operational Characteristics - Kinesis Producer Alternatives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Two alternative to produce your streaming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3900" y="1548750"/>
            <a:ext cx="4167700" cy="350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i="0" lang="en" sz="26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- Data Engineering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228600" y="952975"/>
            <a:ext cx="7375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Operational Characteristics - Kinesis Producer Alternatives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708850" y="15846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Two alternative to produce your streaming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861250" y="18894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Kinesis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385" y="2224575"/>
            <a:ext cx="4773692" cy="10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1166050" y="32610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Use when you need fastest processing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1470850" y="3565875"/>
            <a:ext cx="6743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Avoid RecordMaxBufferedTime of the KPL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