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ae8c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ae8c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6ae8c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6ae8c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6ae8c6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6ae8c6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81c2bc5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81c2bc5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81c2bc5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81c2bc5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81c2bc5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81c2bc5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81c2bc5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81c2bc5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Comprehend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15475" y="3417800"/>
            <a:ext cx="8292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machine learning driven service that allows you to discover insights and relationships in text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75" y="1640500"/>
            <a:ext cx="2628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5325"/>
            <a:ext cx="8839199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12900" y="3821200"/>
            <a:ext cx="872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Powered by natural language processing (NLP)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22750" y="4056525"/>
            <a:ext cx="7962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Gain insights from your text for use cases such as product reviews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00" y="304800"/>
            <a:ext cx="7049114" cy="3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22750" y="4056525"/>
            <a:ext cx="7962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Gain insights from your text for use cases such as s</a:t>
            </a:r>
            <a:r>
              <a:rPr lang="en" sz="3000">
                <a:solidFill>
                  <a:schemeClr val="dk2"/>
                </a:solidFill>
              </a:rPr>
              <a:t>ocial media feeds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00" y="304800"/>
            <a:ext cx="7306390" cy="3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522750" y="4056525"/>
            <a:ext cx="7962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Gain insights from your text for use cases such as c</a:t>
            </a:r>
            <a:r>
              <a:rPr lang="en" sz="3000">
                <a:solidFill>
                  <a:schemeClr val="dk2"/>
                </a:solidFill>
              </a:rPr>
              <a:t>ustomer support incidents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50" y="304800"/>
            <a:ext cx="7264295" cy="3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522750" y="4056525"/>
            <a:ext cx="7962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Amazon Comprehend - How It Works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854475"/>
            <a:ext cx="2098200" cy="2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75" y="943224"/>
            <a:ext cx="3072850" cy="24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725" y="992925"/>
            <a:ext cx="3502284" cy="2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75" y="167675"/>
            <a:ext cx="6348550" cy="164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187" y="1846898"/>
            <a:ext cx="6572026" cy="254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20"/>
          <p:cNvSpPr txBox="1"/>
          <p:nvPr/>
        </p:nvSpPr>
        <p:spPr>
          <a:xfrm>
            <a:off x="362500" y="4323500"/>
            <a:ext cx="7962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Demo of Comprehend API and CLI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