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f5eeb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f5eeb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f5eeb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f5eeb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Outline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863" y="1499984"/>
            <a:ext cx="6108313" cy="345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Foundational Concepts</a:t>
            </a:r>
            <a:endParaRPr sz="1100"/>
          </a:p>
        </p:txBody>
      </p:sp>
      <p:sp>
        <p:nvSpPr>
          <p:cNvPr id="66" name="Google Shape;66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Terminology</a:t>
            </a:r>
            <a:endParaRPr sz="11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 rot="-2400506">
            <a:off x="511916" y="1793417"/>
            <a:ext cx="1833410" cy="389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14"/>
          <p:cNvSpPr txBox="1"/>
          <p:nvPr/>
        </p:nvSpPr>
        <p:spPr>
          <a:xfrm rot="1559354">
            <a:off x="2533211" y="1747403"/>
            <a:ext cx="1121400" cy="38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Model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4"/>
          <p:cNvSpPr txBox="1"/>
          <p:nvPr/>
        </p:nvSpPr>
        <p:spPr>
          <a:xfrm rot="899535">
            <a:off x="1707504" y="2667231"/>
            <a:ext cx="1674602" cy="388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Inference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4"/>
          <p:cNvSpPr txBox="1"/>
          <p:nvPr/>
        </p:nvSpPr>
        <p:spPr>
          <a:xfrm rot="3301835">
            <a:off x="3851963" y="2377217"/>
            <a:ext cx="1121717" cy="389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GPU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4"/>
          <p:cNvSpPr txBox="1"/>
          <p:nvPr/>
        </p:nvSpPr>
        <p:spPr>
          <a:xfrm rot="-2341918">
            <a:off x="3510767" y="3730049"/>
            <a:ext cx="2438096" cy="3888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Transformer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4"/>
          <p:cNvSpPr txBox="1"/>
          <p:nvPr/>
        </p:nvSpPr>
        <p:spPr>
          <a:xfrm rot="-2341918">
            <a:off x="5830467" y="3050649"/>
            <a:ext cx="2438096" cy="3888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Data Streams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4"/>
          <p:cNvSpPr txBox="1"/>
          <p:nvPr/>
        </p:nvSpPr>
        <p:spPr>
          <a:xfrm rot="1259338">
            <a:off x="409497" y="3807961"/>
            <a:ext cx="3457401" cy="38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Confusion Matrix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4"/>
          <p:cNvSpPr txBox="1"/>
          <p:nvPr/>
        </p:nvSpPr>
        <p:spPr>
          <a:xfrm rot="-369799">
            <a:off x="5811045" y="2333691"/>
            <a:ext cx="2897649" cy="388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One-Hot-Encoding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4"/>
          <p:cNvSpPr txBox="1"/>
          <p:nvPr/>
        </p:nvSpPr>
        <p:spPr>
          <a:xfrm rot="-369617">
            <a:off x="5881225" y="4179339"/>
            <a:ext cx="1635444" cy="388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4"/>
          <p:cNvSpPr txBox="1"/>
          <p:nvPr/>
        </p:nvSpPr>
        <p:spPr>
          <a:xfrm rot="-369656">
            <a:off x="3978737" y="2957859"/>
            <a:ext cx="2350878" cy="388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Blazing Text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4"/>
          <p:cNvSpPr txBox="1"/>
          <p:nvPr/>
        </p:nvSpPr>
        <p:spPr>
          <a:xfrm rot="535831">
            <a:off x="3552681" y="1658865"/>
            <a:ext cx="3055339" cy="3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Random Cut Forest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