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96445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96445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96445a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96445a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scikit-learn.org/stable/modules/classes.html#module-sklearn.datasets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machine-learning-certification.notebook.us-east-1.sagemaker.aws/notebooks/Load%20data%20and%20clea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Gathering Data 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Retrieve data from Scikit-learn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82050" y="1661850"/>
            <a:ext cx="5273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Scikit-learn has many datasets for use in your modeling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917150" y="1996950"/>
            <a:ext cx="5273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Similar to the Kaggle and Reddit dataset repositories</a:t>
            </a:r>
            <a:endParaRPr/>
          </a:p>
        </p:txBody>
      </p:sp>
      <p:pic>
        <p:nvPicPr>
          <p:cNvPr id="61" name="Google Shape;61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1200" y="2431800"/>
            <a:ext cx="3950859" cy="2506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Gathering Data </a:t>
            </a:r>
            <a:endParaRPr sz="1100"/>
          </a:p>
        </p:txBody>
      </p:sp>
      <p:sp>
        <p:nvSpPr>
          <p:cNvPr id="68" name="Google Shape;68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Example code</a:t>
            </a:r>
            <a:endParaRPr sz="11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82050" y="1661850"/>
            <a:ext cx="610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u="sng">
                <a:solidFill>
                  <a:schemeClr val="hlink"/>
                </a:solidFill>
                <a:hlinkClick r:id="rId4"/>
              </a:rPr>
              <a:t>Use SageMaker jupyter notebook to load dataset from Scikit-learn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682050" y="2092475"/>
            <a:ext cx="610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We’ll use this code in our next module where we’ll clean the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