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3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9C35-112E-6E49-AC2B-CF297B89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67FF6-050C-6F4D-BFB4-93310E0DD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EFB7-EF8D-4042-B16B-927CF52B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E59D-C1EE-004A-B66E-DE9B3662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645F-AE15-1B47-98D4-1EF9BB0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F453-C32F-0C4B-AADA-9C4105A0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59EC3-D5C6-A54D-9D48-D83EB3A71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A9F5-F55F-5E4F-925A-AE91669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5F6C-3CBE-4444-A139-02106334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1552-866E-4A4B-8529-866CF5E3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72606-24E2-C64E-B5E3-D1D423649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4322F-873E-7C40-B732-9F2ADFB6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F314-C913-5E4A-A0C3-137028D7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5D1A-EA05-DC48-9405-8CEEBF5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B286-2E9F-404C-A0C7-B68A65D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6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88A4-CC24-1747-BADA-36ACF813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94C3-6080-2944-86D3-148A268A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7724-AA96-0448-B49A-407D65F0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69C0-B84D-1A4E-8EC1-BCFD508F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0507-57F2-314A-BDC9-0C1989FF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1F96-EAC6-BC4E-BF92-FB7B239E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B123-CF13-1B4D-8B77-9A2184D7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B840-C3E7-6F43-800E-F1F832C4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8D68-7567-3E41-82CF-48A75F73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9102-AD7D-8642-8565-65C19253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7E15-1B32-D04E-8947-7D5B34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093D-9633-2C42-90A8-E15D27A2B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57F80-CFF7-634D-ACC8-477C93BBC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B8F9-5A6F-8F4E-A916-837A0176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32F2-8D5D-BF4D-8176-7AC890F2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5316-D124-DB4C-B797-37E5D5C8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5F62-7465-E54D-940B-1D4A281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FB878-53A8-F849-8BC4-77F7077A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D7DE-5B8C-D04C-877A-7F3CEB02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1D202-A102-4544-8DF0-0457CA71A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716FD-EAF4-3D42-B147-BD71E7D8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BDA29-0E93-E14F-8539-256E0909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7C72D-9BC1-0D4E-81E2-BA1C5113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941BC-409C-044F-A770-EABD1A57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B91-7C4D-0A4A-B6A4-08E074CE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59999-9C46-D04E-8FE2-C813A31C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ED9B-4493-5345-9BE2-2257CA7F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05DE9-8E54-3E47-AEDC-D2232309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F369D-7B46-A94D-A0F3-40ED4263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DE18B-5A4E-0841-A8EB-AFC55D20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2908-7E0E-FB44-BAED-003305FD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C6E9-BBD8-B842-BB05-5D07D586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0EB2-B219-F946-A3C5-991B1250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17B1E-52EF-A443-B087-5C2466D1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5688-8DC5-2641-8BB5-C21AEB56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02462-471C-5941-9875-CFEC6936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77A4-5AB7-534D-A7FE-E20C2492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081C-0596-E74C-97AE-2A64C7C8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15535-89DC-1246-BF92-C4D32B13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1FBD-4EBF-7C47-BA88-7F46D796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225FC-10D8-354E-95DE-FEB5519E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598F2-89C6-6C4B-9FE0-A5A40B7B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1144-B05A-774F-9A19-8417FC2F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1CFC9-DB63-9345-AAB0-3803F298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5388-74CE-0C46-9182-1C852862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A6C6-DC22-3A48-97B0-DCDDB7BCB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D7F8-4780-BC41-BCFD-7B91F792B8E2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9C79-7E43-D645-8FB1-99D840DFB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65E5-A98E-3640-B94C-3E27D4AC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7244-8937-E043-8163-A42EC8C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BC6AEC-F9B7-1D40-B8F1-8D0EFE4BD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7795" y="1341785"/>
            <a:ext cx="7397578" cy="4651052"/>
          </a:xfrm>
        </p:spPr>
        <p:txBody>
          <a:bodyPr>
            <a:normAutofit/>
          </a:bodyPr>
          <a:lstStyle/>
          <a:p>
            <a:r>
              <a:rPr lang="en-US" dirty="0"/>
              <a:t>Storage and Backup Engineer Architect </a:t>
            </a:r>
          </a:p>
          <a:p>
            <a:r>
              <a:rPr lang="en-US" dirty="0"/>
              <a:t>Senior Storage &amp; Backup Implementation Specialist with </a:t>
            </a:r>
            <a:r>
              <a:rPr lang="en-US" b="1" dirty="0"/>
              <a:t>21 years of total IT experience. </a:t>
            </a:r>
            <a:r>
              <a:rPr lang="en-US" dirty="0"/>
              <a:t>Major part of his  Career worked with Fusionstorm/Computacenter </a:t>
            </a:r>
          </a:p>
          <a:p>
            <a:r>
              <a:rPr lang="en-US" dirty="0"/>
              <a:t>SME on EMC/Dell Backup &amp; Disaster Recovery Solution’s In early  from 2010 worked on Avamar and Storage implementation in NEW YORK area  </a:t>
            </a:r>
          </a:p>
          <a:p>
            <a:r>
              <a:rPr lang="en-US" dirty="0"/>
              <a:t>I also got an opportunity at SunGard to Play a Lead Technical Architect role in Cloud Product Development Team where I  Designed EMC VNX Storage (BLOCK &amp; FILE), and Recover Point Multitenancy target)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BCEFB-9D56-3C41-97A7-B7CF70CD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98" y="1344336"/>
            <a:ext cx="3249257" cy="38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0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F503-1CA1-7141-BC0C-41076ED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 you want to share.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BCC8-A62D-6143-B73D-F19E0BE8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F4C-93A0-5942-973F-A2C48D42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C42D-05A9-AD4B-BB76-140AC4C8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►"/>
              <a:defRPr/>
            </a:pPr>
            <a:r>
              <a:rPr lang="en-US" dirty="0">
                <a:solidFill>
                  <a:srgbClr val="706F6F"/>
                </a:solidFill>
              </a:rPr>
              <a:t>Day-to-day operation management of backup\storage in key accounts</a:t>
            </a:r>
            <a:endParaRPr lang="en-GB" dirty="0">
              <a:solidFill>
                <a:srgbClr val="706F6F"/>
              </a:solidFill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dirty="0">
                <a:solidFill>
                  <a:schemeClr val="tx2"/>
                </a:solidFill>
              </a:rPr>
              <a:t>Escalation point for any backup and storage related queries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dirty="0">
                <a:solidFill>
                  <a:schemeClr val="tx2"/>
                </a:solidFill>
              </a:rPr>
              <a:t>Help team members with formulating, managing and executing Installation\(re)Configuration tasks and help improve operational efficiency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dirty="0">
                <a:solidFill>
                  <a:schemeClr val="tx2"/>
                </a:solidFill>
              </a:rPr>
              <a:t>Lead engineer responsible for proper executions in few key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2C9E-F969-114B-AA7C-A87AC836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Driving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A9CA-87D1-AD44-B990-8D3653E1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Driving force - Technology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– I started </a:t>
            </a:r>
            <a:r>
              <a:rPr lang="en-US" dirty="0" err="1"/>
              <a:t>Carrear</a:t>
            </a:r>
            <a:r>
              <a:rPr lang="en-US" dirty="0"/>
              <a:t> at Helpdesk Engineer, and in my journey technology has played a vital role , Windows Unix EMC Storage ,Stuck with EMC storage for quite some time , Fusionstorm gave opportunity to work all </a:t>
            </a:r>
            <a:r>
              <a:rPr lang="en-US" dirty="0" err="1"/>
              <a:t>flavours</a:t>
            </a:r>
            <a:r>
              <a:rPr lang="en-US" dirty="0"/>
              <a:t> of technology . </a:t>
            </a:r>
            <a:r>
              <a:rPr lang="en-US" dirty="0" err="1"/>
              <a:t>Vmware</a:t>
            </a:r>
            <a:r>
              <a:rPr lang="en-US" dirty="0"/>
              <a:t> Backup Cisco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4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564D-3756-FF4B-BE53-A8D9E8A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thoughts on opportunities and challenges.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FAC0-A40E-9A44-9F8B-057F9D4A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 consider all </a:t>
            </a:r>
            <a:r>
              <a:rPr lang="en-US" dirty="0" err="1"/>
              <a:t>Challanges</a:t>
            </a:r>
            <a:r>
              <a:rPr lang="en-US" dirty="0"/>
              <a:t> are opportunity , there is never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Charter – some XYZ switch migration story .</a:t>
            </a:r>
          </a:p>
        </p:txBody>
      </p:sp>
    </p:spTree>
    <p:extLst>
      <p:ext uri="{BB962C8B-B14F-4D97-AF65-F5344CB8AC3E}">
        <p14:creationId xmlns:p14="http://schemas.microsoft.com/office/powerpoint/2010/main" val="36950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4F00-61B1-474B-B79A-96DB3282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What personal investments did you make in the last 12 months, and how did they impact you and the business?</a:t>
            </a:r>
            <a:br>
              <a:rPr lang="en-US" dirty="0"/>
            </a:br>
            <a:r>
              <a:rPr lang="en-US" dirty="0"/>
              <a:t>Last 12 months 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F1A9-50CE-D94C-87C2-7389E0E5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been taking care of some key Accounts </a:t>
            </a:r>
          </a:p>
          <a:p>
            <a:r>
              <a:rPr lang="en-US" dirty="0"/>
              <a:t>I added more key accounts to my profile  Roblox </a:t>
            </a:r>
            <a:r>
              <a:rPr lang="en-US" dirty="0" err="1"/>
              <a:t>Fanduel</a:t>
            </a:r>
            <a:endParaRPr lang="en-US" dirty="0"/>
          </a:p>
          <a:p>
            <a:r>
              <a:rPr lang="en-US" dirty="0"/>
              <a:t>Impact – MLB take care by Texas team </a:t>
            </a:r>
          </a:p>
        </p:txBody>
      </p:sp>
    </p:spTree>
    <p:extLst>
      <p:ext uri="{BB962C8B-B14F-4D97-AF65-F5344CB8AC3E}">
        <p14:creationId xmlns:p14="http://schemas.microsoft.com/office/powerpoint/2010/main" val="40795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A4A1-81CA-AA40-AE85-2FBE9C9E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Top professional accomplishment in the last 12 months?</a:t>
            </a:r>
            <a:br>
              <a:rPr lang="en-US" dirty="0"/>
            </a:b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4E0F-174E-BD4E-A89C-86AD6CFF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Succesful</a:t>
            </a:r>
            <a:r>
              <a:rPr lang="en-US" dirty="0"/>
              <a:t> happy customer </a:t>
            </a:r>
          </a:p>
          <a:p>
            <a:r>
              <a:rPr lang="en-US" dirty="0"/>
              <a:t>MLB Contract renewal </a:t>
            </a:r>
          </a:p>
          <a:p>
            <a:r>
              <a:rPr lang="en-US" dirty="0" err="1"/>
              <a:t>Brixmor</a:t>
            </a:r>
            <a:r>
              <a:rPr lang="en-US" dirty="0"/>
              <a:t> Contract Renewal </a:t>
            </a:r>
          </a:p>
          <a:p>
            <a:r>
              <a:rPr lang="en-US" dirty="0"/>
              <a:t>Roblox Contract </a:t>
            </a:r>
            <a:r>
              <a:rPr lang="en-US" dirty="0" err="1"/>
              <a:t>Renwal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79D5-ED68-6148-8A63-522DB98F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What value did you bring to the business over the last 12 months?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D3E7-F1C8-C445-9C0A-1D9D5A60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374A-F561-9747-9E6A-33F687CB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worked well, what didn’t work well, what would you do differently, and how do you think this would alter the 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647A-37FB-F54C-8BA8-990C340C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8B95-962C-C047-8C90-1C57CF1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What investments do you plan to make in the next 12 months, why, and what do you hope to achieve?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FA71-C263-2641-9AE8-17D5F55C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Cusotomer</a:t>
            </a:r>
            <a:r>
              <a:rPr lang="en-US" dirty="0"/>
              <a:t> onboard </a:t>
            </a:r>
          </a:p>
          <a:p>
            <a:r>
              <a:rPr lang="en-US"/>
              <a:t>Parallel training </a:t>
            </a:r>
          </a:p>
        </p:txBody>
      </p:sp>
    </p:spTree>
    <p:extLst>
      <p:ext uri="{BB962C8B-B14F-4D97-AF65-F5344CB8AC3E}">
        <p14:creationId xmlns:p14="http://schemas.microsoft.com/office/powerpoint/2010/main" val="281418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386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Roles and Responsibility </vt:lpstr>
      <vt:lpstr>My Driving Force</vt:lpstr>
      <vt:lpstr>Your thoughts on opportunities and challenges. </vt:lpstr>
      <vt:lpstr>What personal investments did you make in the last 12 months, and how did they impact you and the business? Last 12 months Achievements </vt:lpstr>
      <vt:lpstr>     Top professional accomplishment in the last 12 months?    </vt:lpstr>
      <vt:lpstr>What value did you bring to the business over the last 12 months?</vt:lpstr>
      <vt:lpstr>What worked well, what didn’t work well, what would you do differently, and how do you think this would alter the outcome?</vt:lpstr>
      <vt:lpstr>What investments do you plan to make in the next 12 months, why, and what do you hope to achieve? </vt:lpstr>
      <vt:lpstr>Anything else you want to share.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Mehta, Vaibhav</dc:creator>
  <cp:lastModifiedBy>Mehta, Vaibhav</cp:lastModifiedBy>
  <cp:revision>6</cp:revision>
  <dcterms:created xsi:type="dcterms:W3CDTF">2022-05-23T17:56:04Z</dcterms:created>
  <dcterms:modified xsi:type="dcterms:W3CDTF">2022-06-02T01:08:46Z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10e4fd-1ff5-4324-97e9-6e0860215bae_Enabled">
    <vt:lpwstr>true</vt:lpwstr>
  </property>
  <property fmtid="{D5CDD505-2E9C-101B-9397-08002B2CF9AE}" pid="3" name="MSIP_Label_d210e4fd-1ff5-4324-97e9-6e0860215bae_SetDate">
    <vt:lpwstr>2022-05-23T17:56:04Z</vt:lpwstr>
  </property>
  <property fmtid="{D5CDD505-2E9C-101B-9397-08002B2CF9AE}" pid="4" name="MSIP_Label_d210e4fd-1ff5-4324-97e9-6e0860215bae_Method">
    <vt:lpwstr>Standard</vt:lpwstr>
  </property>
  <property fmtid="{D5CDD505-2E9C-101B-9397-08002B2CF9AE}" pid="5" name="MSIP_Label_d210e4fd-1ff5-4324-97e9-6e0860215bae_Name">
    <vt:lpwstr>d210e4fd-1ff5-4324-97e9-6e0860215bae</vt:lpwstr>
  </property>
  <property fmtid="{D5CDD505-2E9C-101B-9397-08002B2CF9AE}" pid="6" name="MSIP_Label_d210e4fd-1ff5-4324-97e9-6e0860215bae_SiteId">
    <vt:lpwstr>8e656664-5f36-4a5b-954c-c5405fd29206</vt:lpwstr>
  </property>
  <property fmtid="{D5CDD505-2E9C-101B-9397-08002B2CF9AE}" pid="7" name="MSIP_Label_d210e4fd-1ff5-4324-97e9-6e0860215bae_ActionId">
    <vt:lpwstr>15e7a5a5-833b-4403-9444-228c65a73d31</vt:lpwstr>
  </property>
  <property fmtid="{D5CDD505-2E9C-101B-9397-08002B2CF9AE}" pid="8" name="MSIP_Label_d210e4fd-1ff5-4324-97e9-6e0860215bae_ContentBits">
    <vt:lpwstr>0</vt:lpwstr>
  </property>
</Properties>
</file>