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24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7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8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2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1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4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6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6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4818-FA9E-490E-881A-475FE68F79E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B02E-49F5-403C-8F3A-AAF598A5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4E2D746-3724-9EF8-DECF-39196025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609"/>
            <a:ext cx="7199313" cy="43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9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701EC8-7C2A-E719-71E9-E5E3577C6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603"/>
            <a:ext cx="7199313" cy="43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Dohun Lee</dc:creator>
  <cp:lastModifiedBy>Dohun Lee</cp:lastModifiedBy>
  <cp:revision>1</cp:revision>
  <dcterms:created xsi:type="dcterms:W3CDTF">2024-03-18T08:32:30Z</dcterms:created>
  <dcterms:modified xsi:type="dcterms:W3CDTF">2024-03-18T08:34:09Z</dcterms:modified>
</cp:coreProperties>
</file>