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3F5D-58B6-4379-8CAF-B1DAD31ADCF8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FEA1-7ADD-4D33-8071-938795B16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5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3F5D-58B6-4379-8CAF-B1DAD31ADCF8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FEA1-7ADD-4D33-8071-938795B16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1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3F5D-58B6-4379-8CAF-B1DAD31ADCF8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FEA1-7ADD-4D33-8071-938795B16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53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3F5D-58B6-4379-8CAF-B1DAD31ADCF8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FEA1-7ADD-4D33-8071-938795B16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85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3F5D-58B6-4379-8CAF-B1DAD31ADCF8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FEA1-7ADD-4D33-8071-938795B16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35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3F5D-58B6-4379-8CAF-B1DAD31ADCF8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FEA1-7ADD-4D33-8071-938795B16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82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3F5D-58B6-4379-8CAF-B1DAD31ADCF8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FEA1-7ADD-4D33-8071-938795B16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64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3F5D-58B6-4379-8CAF-B1DAD31ADCF8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FEA1-7ADD-4D33-8071-938795B16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30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3F5D-58B6-4379-8CAF-B1DAD31ADCF8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FEA1-7ADD-4D33-8071-938795B16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9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3F5D-58B6-4379-8CAF-B1DAD31ADCF8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FEA1-7ADD-4D33-8071-938795B16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9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3F5D-58B6-4379-8CAF-B1DAD31ADCF8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FEA1-7ADD-4D33-8071-938795B16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60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3F5D-58B6-4379-8CAF-B1DAD31ADCF8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FEA1-7ADD-4D33-8071-938795B16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24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Notes Application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by: </a:t>
            </a:r>
            <a:r>
              <a:rPr lang="en-US" dirty="0" err="1" smtClean="0"/>
              <a:t>Konirbaev</a:t>
            </a:r>
            <a:r>
              <a:rPr lang="en-US" dirty="0" smtClean="0"/>
              <a:t> </a:t>
            </a:r>
            <a:r>
              <a:rPr lang="en-US" dirty="0" err="1" smtClean="0"/>
              <a:t>Zhaslan</a:t>
            </a:r>
            <a:r>
              <a:rPr lang="en-US" dirty="0" smtClean="0"/>
              <a:t> and </a:t>
            </a:r>
            <a:r>
              <a:rPr lang="en-US" dirty="0" err="1" smtClean="0"/>
              <a:t>Gaukhar</a:t>
            </a:r>
            <a:r>
              <a:rPr lang="en-US" dirty="0" smtClean="0"/>
              <a:t> </a:t>
            </a:r>
            <a:r>
              <a:rPr lang="en-US" dirty="0" err="1" smtClean="0"/>
              <a:t>Nurbek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8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0648"/>
            <a:ext cx="5959158" cy="5865515"/>
          </a:xfrm>
        </p:spPr>
      </p:pic>
    </p:spTree>
    <p:extLst>
      <p:ext uri="{BB962C8B-B14F-4D97-AF65-F5344CB8AC3E}">
        <p14:creationId xmlns:p14="http://schemas.microsoft.com/office/powerpoint/2010/main" val="342131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9" y="188640"/>
            <a:ext cx="6799901" cy="5937523"/>
          </a:xfrm>
        </p:spPr>
      </p:pic>
    </p:spTree>
    <p:extLst>
      <p:ext uri="{BB962C8B-B14F-4D97-AF65-F5344CB8AC3E}">
        <p14:creationId xmlns:p14="http://schemas.microsoft.com/office/powerpoint/2010/main" val="91751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2248694"/>
            <a:ext cx="7381875" cy="3228975"/>
          </a:xfrm>
        </p:spPr>
      </p:pic>
    </p:spTree>
    <p:extLst>
      <p:ext uri="{BB962C8B-B14F-4D97-AF65-F5344CB8AC3E}">
        <p14:creationId xmlns:p14="http://schemas.microsoft.com/office/powerpoint/2010/main" val="3106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2656"/>
            <a:ext cx="8347908" cy="5217443"/>
          </a:xfrm>
        </p:spPr>
      </p:pic>
    </p:spTree>
    <p:extLst>
      <p:ext uri="{BB962C8B-B14F-4D97-AF65-F5344CB8AC3E}">
        <p14:creationId xmlns:p14="http://schemas.microsoft.com/office/powerpoint/2010/main" val="421062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2083926"/>
            <a:ext cx="4599582" cy="2841293"/>
          </a:xfrm>
        </p:spPr>
      </p:pic>
    </p:spTree>
    <p:extLst>
      <p:ext uri="{BB962C8B-B14F-4D97-AF65-F5344CB8AC3E}">
        <p14:creationId xmlns:p14="http://schemas.microsoft.com/office/powerpoint/2010/main" val="22699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8229600" cy="3544058"/>
          </a:xfrm>
        </p:spPr>
      </p:pic>
    </p:spTree>
    <p:extLst>
      <p:ext uri="{BB962C8B-B14F-4D97-AF65-F5344CB8AC3E}">
        <p14:creationId xmlns:p14="http://schemas.microsoft.com/office/powerpoint/2010/main" val="410289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0648"/>
            <a:ext cx="7920880" cy="5400600"/>
          </a:xfrm>
        </p:spPr>
      </p:pic>
    </p:spTree>
    <p:extLst>
      <p:ext uri="{BB962C8B-B14F-4D97-AF65-F5344CB8AC3E}">
        <p14:creationId xmlns:p14="http://schemas.microsoft.com/office/powerpoint/2010/main" val="1375124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Экран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Notes Application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Application</dc:title>
  <dc:creator>пользователь</dc:creator>
  <cp:lastModifiedBy>пользователь</cp:lastModifiedBy>
  <cp:revision>2</cp:revision>
  <dcterms:created xsi:type="dcterms:W3CDTF">2015-06-04T03:12:49Z</dcterms:created>
  <dcterms:modified xsi:type="dcterms:W3CDTF">2015-06-04T03:45:24Z</dcterms:modified>
</cp:coreProperties>
</file>