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4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7T11:07:3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7T11:08:1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54 180 24575,'56'-3'0,"69"-11"0,-62 6 0,-45 5 0,70-9 0,-70 7 0,-18 5 0,0 0 0,0 0 0,0 0 0,0 0 0,0 0 0,1 0 0,-1-1 0,0 1 0,0 0 0,0 0 0,0 0 0,0 0 0,0 0 0,0 0 0,0 0 0,0 0 0,0 0 0,0-1 0,0 1 0,0 0 0,0 0 0,0 0 0,0 0 0,0 0 0,0 0 0,0 0 0,0 0 0,0 0 0,0-1 0,0 1 0,0 0 0,0 0 0,0 0 0,0 0 0,-1 0 0,1 0 0,0 0 0,0 0 0,0 0 0,0 0 0,0-1 0,0 1 0,0 0 0,0 0 0,0 0 0,0 0 0,0 0 0,-1 0 0,1 0 0,0 0 0,0 0 0,0 0 0,0 0 0,0 0 0,0 0 0,0 0 0,0 0 0,-1 0 0,1 0 0,0 0 0,0 0 0,0 0 0,0 0 0,-6-1 0,0 0 0,-12-1 0,-46-1 0,-65 4 0,128 0 0,4 1 0,12 2 0,-6-1 0,-3 0 0,-1-1 0,0 1 0,0 0 0,8 7 0,12 7 0,26 3 0,-50-19 0,-1-1 0,1 0 0,-1 0 0,1 0 0,-1 1 0,1-1 0,0 0 0,-1 1 0,1-1 0,-1 0 0,0 1 0,1-1 0,-1 1 0,1-1 0,-1 0 0,1 1 0,-1-1 0,1 2 0,-1-2 0,-1 0 0,1 0 0,0 1 0,0-1 0,0 0 0,0 0 0,0 1 0,0-1 0,-1 0 0,1 0 0,0 1 0,0-1 0,0 0 0,-1 0 0,1 0 0,0 0 0,0 1 0,-1-1 0,1 0 0,0 0 0,0 0 0,-1 0 0,1 0 0,0 0 0,0 0 0,-1 1 0,-23 3 0,-49-1 0,53-3 0,74 0 0,26-1 0,-70 0 0,1-1 0,-1 1 0,0-1 0,0-1 0,14-5 0,-20 4 0,-8 3 0,4 1 0,0 0 0,0 0 0,0 0 0,0 0 0,0 0 0,0 0 0,0 0 0,1-1 0,-1 1 0,0 0 0,0 0 0,0 0 0,0 0 0,0 0 0,0 0 0,0 0 0,0 0 0,0 0 0,0 0 0,0 0 0,0 0 0,0 0 0,0 0 0,0 0 0,0 0 0,0 0 0,0 0 0,0 0 0,0-1 0,60-6 0,-95 5 0,-86 2 0,140 1 0,59-2 0,-65 0 0,0 0 0,0-1 0,22-6 0,-30 6 0,-5 0 0,-9-1 0,-12 1 0,-68 2 0,244 0 0,-175 0 0,11-1 0,-1 1 0,-18 2 0,50 1 0,25 2 0,-47-5 0,1 0 0,-1 0 0,1 0 0,-1 0 0,1 0 0,-1 0 0,1 0 0,-1 0 0,1 1 0,-1-1 0,1 0 0,-1 0 0,1 1 0,-1-1 0,1 0 0,-1 0 0,0 1 0,1-1 0,-1 0 0,0 1 0,1-1 0,-1 1 0,1 0 0,-1-1 0,0 1 0,0-1 0,-1 1 0,1-1 0,0 1 0,0-1 0,0 1 0,-1-1 0,1 1 0,0-1 0,0 0 0,-1 1 0,1-1 0,0 1 0,-1-1 0,1 0 0,-1 1 0,1-1 0,-1 0 0,1 1 0,0-1 0,0 0 0,0 0 0,-1 0 0,1 0 0,0 0 0,0 0 0,0 0 0,0 0 0,0 0 0,0 1 0,0-1 0,-1 0 0,1 0 0,0 0 0,0 0 0,0 0 0,0 0 0,0 1 0,0-1 0,0 0 0,0 0 0,0 0 0,0 0 0,0 1 0,0-1 0,0 0 0,0 0 0,0 0 0,0 0 0,0 0 0,0 1 0,0-1 0,0 0 0,0 0 0,6 3 0,11-2 0,-16-1 0,58 0 0,-56 1 0,-5 0 0,-11 3 0,-20 4 0,23-6 0,-18 6 0,28-8 0,0 0 0,0 0 0,0 0 0,-1 0 0,1 0 0,0 0 0,0 0 0,0 0 0,-1 0 0,1 0 0,0 0 0,0 0 0,0 1 0,-1-1 0,1 0 0,0 0 0,0 0 0,0 0 0,0 0 0,0 1 0,-1-1 0,1 0 0,0 0 0,0 0 0,0 0 0,0 1 0,0-1 0,0 0 0,0 0 0,0 1 0,7 1 0,12-1 0,1-2 0,-1 0 0,26-5 0,-30 2 0,-14 2 0,-5 1 0,-6-2 0,-32 0 0,-50 3 0,58 1 0,43-2 0,0-1 0,0 0 0,-1 0 0,17-7 0,-22 8 0,0 0 0,-1-1 0,1 1 0,0-1 0,-1 0 0,1 0 0,-1 0 0,0 0 0,3-4 0,-4 6 0,-1-1 0,0 1 0,1-1 0,-1 1 0,0-1 0,1 1 0,-1-1 0,0 1 0,0-1 0,0 1 0,0-1 0,0 0 0,1 1 0,-1-1 0,0 1 0,0-1 0,0 0 0,0 1 0,-1-1 0,1 1 0,0-2 0,-1 1 0,1 1 0,-1-1 0,1 0 0,-1 0 0,0 1 0,0-1 0,1 0 0,-1 1 0,0-1 0,0 1 0,0-1 0,1 1 0,-1-1 0,0 1 0,0 0 0,0-1 0,-2 1 0,-24-4 0,-5-1 0,30 4 0,0 1 0,0-1 0,1 0 0,-1 1 0,0-1 0,1 0 0,-1 0 0,1 0 0,-1 0 0,1 0 0,-1-1 0,1 1 0,0 0 0,-2-2 0,3 2 0,0 1 0,-1 0 0,1-1 0,0 1 0,0-1 0,0 1 0,0-1 0,-1 1 0,1 0 0,0-1 0,0 1 0,0-1 0,0 1 0,0-1 0,0 1 0,0-1 0,0 1 0,0-1 0,0 1 0,1-1 0,-1 1 0,0-1 0,0 1 0,0-1 0,1 0 0,0 0 0,0 0 0,0-1 0,0 1 0,0 0 0,0 0 0,0 0 0,1-1 0,3-1 0,1 0 0,9-5 0,-2 4 0,1 0 0,-1 0 0,1 2 0,0-1 0,21 1 0,-1-1 0,113-19 0,-119 15 0,-25 4 0,-5 1 0,-8 0 0,-1 0 0,1 1 0,-1 0 0,1 0 0,-1 1 0,-15 2 0,19-1 0,0 1 0,0-1 0,-1 1 0,1 0 0,0 1 0,1 0 0,-8 3 0,-5 5 0,-18 15 0,-13 6 0,39-26 0,8-5 0,0 0 0,1 1 0,-1-1 0,0 1 0,1-1 0,-1 1 0,1 0 0,-1 0 0,1 0 0,-3 4 0,5-6 0,0 0 0,0 1 0,0-1 0,0 0 0,0 0 0,0 1 0,0-1 0,0 0 0,0 1 0,0-1 0,0 0 0,0 1 0,0-1 0,1 0 0,-1 0 0,0 1 0,0-1 0,0 0 0,1 0 0,-1 1 0,0-1 0,0 0 0,0 0 0,1 0 0,-1 1 0,0-1 0,0 0 0,1 0 0,-1 0 0,0 0 0,1 0 0,-1 0 0,0 0 0,1 1 0,-1-1 0,1 0 0,6 2 0,0 0 0,0-1 0,0 1 0,1-1 0,9 0 0,42-3 0,-50 2 0,3-2 0,-8 2 0,-7 0 0,-8 3 0,11 0 0,8-1 0,2-1 0,0 0 0,-25 0 0,3-1 0,-1 0 0,-12 3 0,35 0 0,12-1 0,20 0 0,0-3 0,82-11 0,-118 9 0,-11 2 0,-18-2 0,-46 1 0,-97 10 0,154-7 0,9-1 0,0 0 0,0 0 0,0 1 0,0-1 0,0 1 0,0 0 0,0 0 0,-5 2 0,8-3 0,0 0 0,0 0 0,1 1 0,-1-1 0,0 0 0,0 0 0,0 0 0,0 0 0,0 1 0,0-1 0,0 0 0,0 0 0,0 0 0,1 0 0,-1 1 0,0-1 0,0 0 0,0 0 0,0 0 0,1 0 0,-1 0 0,0 0 0,0 1 0,0-1 0,1 0 0,-1 0 0,0 0 0,0 0 0,0 0 0,1 0 0,-1 0 0,0 0 0,0 0 0,3 2 0,-133 14 0,116-13 0,18-2 0,27 0 0,277-3 0,-337 11 0,25-6 0,6-1 0,4 0 0,-1 0 0,1-1 0,0 0 0,0 0 0,0-1 0,8 0 0,1 1 0,208 2 0,-468 19 0,216-18 0,25-2 0,8-1 0,48-1 0,93-10 0,-137 10 0,11-2 0,0 0 0,30-9 0,-41 7 0,-8 4 0,1 0 0,-1 0 0,0 0 0,0 0 0,0 0 0,0 0 0,0 0 0,0 0 0,0 0 0,0 0 0,0-1 0,0 1 0,0 0 0,0 0 0,0 0 0,0 0 0,0 0 0,0 0 0,0 0 0,0 0 0,0 0 0,0 0 0,0 0 0,0 0 0,0 0 0,0-1 0,0 1 0,0 0 0,0 0 0,0 0 0,0 0 0,0 0 0,0 0 0,0 0 0,0 0 0,0 0 0,0 0 0,0 0 0,0 0 0,0 0 0,0 0 0,0 0 0,0 0 0,0-1 0,0 1 0,-1 0 0,1 0 0,0 0 0,0 0 0,0 0 0,-13-2 0,-9 0 0,-35 4 0,138 2 0,156-4 0,-355 0 0,475 0 0,-373-1 0,9 0 0,7 1 0,0 0 0,0 0 0,0 0 0,0 0 0,0 0 0,0 0 0,0 0 0,0 0 0,0 0 0,0 0 0,0 0 0,0 0 0,0 0 0,0 0 0,0 0 0,0-1 0,0 1 0,0 0 0,0 0 0,0 0 0,0 0 0,0 0 0,0 0 0,0 0 0,1 0 0,-1 0 0,0 0 0,0 0 0,0 0 0,0 0 0,0 0 0,0 0 0,0 0 0,0 0 0,0 0 0,0 0 0,0 0 0,0 0 0,0-1 0,0 1 0,0 0 0,0 0 0,-1 0 0,1 0 0,0 0 0,0 0 0,0 0 0,0 0 0,0 0 0,0 0 0,0 0 0,16-4 0,32-4 0,-9 3 0,-1-3 0,-36 8 0,0 0 0,0-1 0,0 1 0,0-1 0,0 1 0,-1-1 0,4-1 0,-5 1 0,0 1 0,0 0 0,0 0 0,0 0 0,0 0 0,0 0 0,0 0 0,0 0 0,0 0 0,0-1 0,0 1 0,0 0 0,0 0 0,0 0 0,-1 0 0,1 0 0,0 0 0,0 0 0,0 0 0,0 0 0,0-1 0,0 1 0,0 0 0,0 0 0,0 0 0,0 0 0,0 0 0,-1 0 0,1 0 0,0 0 0,0 0 0,0 0 0,0 0 0,0 0 0,0 0 0,0 0 0,-1 0 0,1 0 0,0 0 0,0 0 0,0 0 0,-14-2 0,-144-4 0,-1 13 0,140-5 0,14-1 0,6 0 0,57 1 0,91-7 0,-66 0 0,-81 5 0,20-1 0,-15 0 0,-11 1 0,-68 0 0,213 0 0,-128 1 0,-13-1 0,0 0 0,0 0 0,0 0 0,0 0 0,0 0 0,0 0 0,0 0 0,0 0 0,0 0 0,0 0 0,0 0 0,0 1 0,0-1 0,0 0 0,0 0 0,0 0 0,0 0 0,0 0 0,0 0 0,0 0 0,0 0 0,0 0 0,0 0 0,0 0 0,0 0 0,0 0 0,0 0 0,0 0 0,0 0 0,0 0 0,0 0 0,0 0 0,0 0 0,0 0 0,0 0 0,0 0 0,0 0 0,0 0 0,0 1 0,0-1 0,0 0 0,1 0 0,-1 0 0,0 0 0,0 0 0,0 0 0,0 0 0,0 0 0,0 0 0,0 0 0,0 0 0,0 0 0,0 0 0,0 0 0,0 0 0,0 0 0,-17 4 0,11-2 0,-73 12 0,38-7 0,36-5 0,6-2 0,13 0 0,-4-2 0,-24-1 0,-124-2 0,109 5 0,20-1 0,5 1 0,7 0 0,5 0 0,1 0 0,58-6 0,-91 2 0,129-9 0,19-2 0,-120 13 0,-6 1 0,-12 0 0,-237 1 0,291 0 0,-48 0 0,-1 1 0,1-1 0,-1-1 0,0 0 0,-13-2 0,22 3 0,-1 0 0,1 0 0,-1-1 0,0 1 0,1 0 0,-1 0 0,1 0 0,-1 0 0,1-1 0,-1 1 0,1 0 0,0 0 0,-1-1 0,1 1 0,-1 0 0,1-1 0,0 1 0,-1-1 0,1 1 0,0 0 0,-1-1 0,1 1 0,0-1 0,-1 1 0,1-1 0,0 1 0,0-1 0,0 1 0,0-1 0,-1 1 0,1-1 0,0 1 0,0-1 0,0 0 0,0 1 0,0-1 0,0 1 0,0-1 0,1 1 0,-1-1 0,0 1 0,0-1 0,0 1 0,0-1 0,1 1 0,-1-2 0,1 2 0,-1-1 0,0 0 0,1 0 0,-1 0 0,0-1 0,0 1 0,0 0 0,0 0 0,0 0 0,0 0 0,0-2 0,-1 2 0,1 0 0,-1 0 0,0 0 0,0 0 0,0-1 0,0 1 0,0 0 0,0 1 0,0-1 0,0 0 0,0 0 0,0 0 0,0 1 0,0-1 0,-1 0 0,1 1 0,0-1 0,0 1 0,-2-1 0,-27-5 0,29 5 0,-29-2 0,0 2 0,-42 2 0,106-1 0,-25 1 0,-32-1 0,-1 0 0,6 0 0,-33 2 0,47-1 0,4 1 0,7 1 0,8 4 0,-15-7 0,0 0 0,1 0 0,-1 0 0,0 0 0,0 1 0,0-1 0,1 0 0,-1 0 0,0 0 0,0 1 0,0-1 0,0 0 0,0 0 0,1 0 0,-1 1 0,0-1 0,0 0 0,0 0 0,0 1 0,0-1 0,0 0 0,0 0 0,0 1 0,0-1 0,0 0 0,0 1 0,0-1 0,0 0 0,0 0 0,0 1 0,0-1 0,0 0 0,0 0 0,0 1 0,0-1 0,-1 0 0,1 0 0,0 1 0,0-1 0,0 0 0,0 0 0,-1 0 0,1 1 0,0-1 0,0 0 0,0 0 0,-1 0 0,-2 2 0,0 0 0,0 0 0,0-1 0,-1 1 0,1-1 0,0 0 0,-1 0 0,-5 1 0,0 0 0,-48 13 0,52-12 0,9-1 0,15 1 0,45-1 0,73-6 0,-120 2 0,-16 1 0,-3 0 0,-26 0 0,3 2 0,-103 6 0,116-5 0,12-2 0,0 0 0,0 0 0,0 0 0,0 0 0,0 0 0,-1 1 0,1-1 0,0 0 0,0 0 0,0 0 0,0 0 0,0 0 0,0 0 0,0 0 0,0 0 0,0 0 0,0 0 0,0 0 0,0 0 0,0 0 0,0 0 0,0 0 0,0 0 0,0 0 0,0 0 0,0 0 0,0 0 0,0 0 0,0 0 0,0 0 0,0 1 0,0-1 0,0 0 0,0 0 0,0 0 0,0 0 0,0 0 0,0 0 0,0 0 0,0 0 0,0 0 0,0 0 0,0 0 0,0 0 0,0 0 0,0 0 0,0 0 0,0 0 0,0 0 0,0 1 0,0-1 0,0 0 0,0 0 0,0 0 0,0 0 0,0 0 0,0 0 0,0 0 0,0 0 0,0 0 0,0 0 0,1 0 0,-1 0 0,0 0 0,0 0 0,0 0 0,0 0 0,0 0 0,0 0 0,17 4 0,-12-3 0,-5-1 0,-33 2 0,-41-4 0,73 2 0,0 0 0,0 0 0,0 0 0,0 0 0,0 0 0,0-1 0,0 1 0,0 0 0,0 0 0,0-1 0,0 1 0,0-1 0,0 1 0,0-1 0,0 1 0,1-1 0,-1 0 0,-1-1 0,1 1 0,1 0 0,-1-1 0,1 1 0,0 0 0,0 0 0,-1-1 0,1 1 0,0 0 0,0-1 0,0 1 0,0 0 0,1 0 0,-1-2 0,1-21 0,-2 22 0,1-1 0,0 0 0,0 1 0,0-1 0,0 1 0,0-1 0,1 0 0,-1 1 0,1-1 0,0 1 0,0-1 0,0 1 0,2-4 0,15-16 0,-17 21 0,-1 1 0,0 0 0,0 0 0,1 0 0,-1-1 0,0 1 0,0 0 0,0-1 0,1 1 0,-1 0 0,0 0 0,0-1 0,0 1 0,0 0 0,0-1 0,0 1 0,0 0 0,0-1 0,1 1 0,-1 0 0,0-1 0,0 1 0,0 0 0,-1-1 0,1 1 0,0 0 0,0-1 0,0 1 0,0 0 0,0 0 0,0-1 0,-1 0 0,0 1 0,1-1 0,-1 1 0,0-1 0,1 1 0,-1-1 0,0 1 0,1 0 0,-1-1 0,0 1 0,0 0 0,-1 0 0,-26-3 0,25 3 0,-23-4 0,30 5 0,0-1 0,0 1 0,0-1 0,0 1 0,6 3 0,8 2 0,-5-4 0,0 0 0,-1 1 0,14 5 0,-23-7 0,0 0 0,0 0 0,0 1 0,-1-1 0,1 1 0,-1-1 0,1 1 0,-1 0 0,0 0 0,1 0 0,-1 0 0,0 0 0,0 1 0,2 4 0,-3-6 0,-1 0 0,1 0 0,-1 0 0,1 1 0,-1-1 0,0 0 0,1 0 0,-1 0 0,0 1 0,0-1 0,0 0 0,0 0 0,0 1 0,0-1 0,-1 0 0,1 0 0,0 1 0,-1-1 0,1 0 0,-1 0 0,1 0 0,-1 0 0,1 0 0,-1 0 0,0 0 0,1 0 0,-1 0 0,0 0 0,0 0 0,0 0 0,0 0 0,-1 1 0,-3 1 0,0 0 0,0 0 0,0-1 0,0 1 0,-9 2 0,5-2 0,1 0 0,-1-1 0,-1 1 0,1-2 0,0 1 0,-14-1 0,22-1 0,1 0 0,-1 0 0,0 0 0,1 0 0,-1 0 0,0-1 0,1 1 0,-1 0 0,0 0 0,1 0 0,-1-1 0,1 1 0,-1 0 0,0-1 0,0 0 0,1 1 0,0 0 0,0 0 0,0-1 0,0 1 0,0 0 0,-1 0 0,1-1 0,0 1 0,0 0 0,0 0 0,0-1 0,0 1 0,0 0 0,0 0 0,0-1 0,0 1 0,0 0 0,0 0 0,0-1 0,0 1 0,0 0 0,0 0 0,1-1 0,-1 1 0,0 0 0,1-2 0,0 1 0,0-1 0,0 1 0,0 0 0,0-1 0,0 1 0,1 0 0,-1 0 0,3-2 0,34-16 0,-37 19 0,-1 0 0,0 0 0,0-1 0,1 1 0,-1 0 0,0 0 0,1 0 0,-1 0 0,0-1 0,0 1 0,1 0 0,-1 0 0,0-1 0,0 1 0,0 0 0,1 0 0,-1-1 0,0 1 0,0 0 0,0-1 0,0 1 0,0 0 0,0-1 0,0 1 0,0 0 0,1-1 0,-1 1 0,0-1 0,-1 1 0,1-1 0,0 1 0,-1 0 0,1-1 0,0 1 0,-1-1 0,1 1 0,-1 0 0,1-1 0,0 1 0,-1 0 0,1 0 0,-1-1 0,1 1 0,-2 0 0,-25-8 0,19 7 0,8 0 0,-3 1 0,0-1 0,0 0 0,0 0 0,0 0 0,0-1 0,-4-2 0,7 4 0,-1-1 0,1 1 0,-1-1 0,1 0 0,-1 1 0,1-1 0,-1 0 0,1 1 0,0-1 0,-1 0 0,1 1 0,0-1 0,0 0 0,0 0 0,-1 1 0,1-1 0,0 0 0,0 0 0,0 0 0,0 1 0,0-1 0,0 0 0,1 0 0,-1 1 0,0-1 0,0 0 0,0 0 0,1 1 0,-1-1 0,1-1 0,0-1 0,0 0 0,1 1 0,-1-1 0,0 0 0,1 1 0,0-1 0,-1 1 0,1-1 0,0 1 0,0 0 0,1 0 0,-1 0 0,0 0 0,1 0 0,-1 1 0,1-1 0,0 1 0,-1-1 0,1 1 0,4-1 0,4-1 0,1 0 0,-1 2 0,1-1 0,15 1 0,50 5 0,-38-2 0,-34-2 0,-1 0 0,1 1 0,-1-1 0,1 1 0,-1 0 0,1 1 0,-1-1 0,6 3 0,-8-3 0,0 1 0,0-1 0,0 1 0,0-1 0,0 1 0,0 0 0,-1 0 0,1 0 0,-1 0 0,1 0 0,-1 0 0,0 0 0,0 0 0,0 1 0,0-1 0,0 0 0,0 4 0,2 13 0,-3-17 0,0 1 0,0-1 0,0 0 0,0 0 0,0 0 0,1 0 0,-1 0 0,1 0 0,0 0 0,0 0 0,-1 0 0,1 0 0,0 0 0,1 0 0,-1-1 0,3 4 0,1-1 0,1 0 0,0-1 0,0 0 0,0 0 0,1 0 0,-1-1 0,1 0 0,-1-1 0,1 1 0,0-1 0,0 0 0,13 0 0,26-3 0,26 0 0,86 9 0,-158-7 0,8 1 0,0 0 0,11-1 0,-16 0 0,0-1 0,-1 1 0,1-1 0,-1 1 0,1-1 0,-1 0 0,0 0 0,1 0 0,-1 0 0,0-1 0,4-1 0,8-3 0,-14 6 0,0-1 0,0 1 0,0 0 0,1 0 0,-1 0 0,0 0 0,0 0 0,1 0 0,-1 0 0,0 0 0,1 0 0,-1 0 0,0 0 0,0 0 0,1 0 0,-1 0 0,0 0 0,0 0 0,1 0 0,-1 0 0,0 0 0,0 0 0,1 0 0,-1 1 0,0-1 0,0 0 0,0 0 0,1 0 0,-1 0 0,0 0 0,0 1 0,0-1 0,1 0 0,-1 0 0,0 0 0,0 1 0,0-1 0,0 0 0,0 0 0,1 1 0,-1-1 0,0 0 0,0 0 0,0 1 0,0-1 0,0 0 0,0 0 0,0 1 0,0-1 0,0 0 0,0 1 0,-1 0 0,1 0 0,-1 0 0,1-1 0,-1 1 0,0 0 0,1 0 0,-1-1 0,0 1 0,0 0 0,1-1 0,-1 1 0,0-1 0,0 1 0,-1 0 0,-2 1 0,-1 1 0,0 0 0,-1 1 0,1 0 0,0 0 0,1 0 0,-1 1 0,1 0 0,0-1 0,-4 7 0,8-10 0,0-1 0,0 1 0,-1 0 0,1-1 0,0 1 0,0-1 0,0 1 0,0 0 0,0-1 0,0 1 0,0 0 0,0-1 0,0 1 0,0 0 0,0-1 0,1 1 0,-1 0 0,0-1 0,0 1 0,1 0 0,-1-1 0,0 1 0,1-1 0,-1 1 0,0-1 0,1 1 0,-1-1 0,1 1 0,-1-1 0,1 1 0,-1-1 0,1 0 0,0 1 0,-1-1 0,1 0 0,0 1 0,3 1 0,0-1 0,0 1 0,0-1 0,4 1 0,-4-1 0,-9-1 0,-97-1 0,91 2 0,11-1 0,0 0 0,0 0 0,0 0 0,0 0 0,0 0 0,0 0 0,0 0 0,0 0 0,0 0 0,-1 0 0,1 0 0,0 0 0,0 0 0,0 0 0,0 0 0,0 1 0,0-1 0,0 0 0,0 0 0,0 0 0,0 0 0,0 0 0,0 0 0,0 0 0,0 0 0,0 0 0,0 0 0,0 0 0,0 0 0,0 0 0,0 0 0,0 0 0,0 0 0,0 1 0,0-1 0,0 0 0,0 0 0,0 0 0,0 0 0,0 0 0,0 0 0,0 0 0,0 0 0,0 0 0,0 0 0,0 0 0,0 0 0,0 0 0,0 0 0,0 0 0,0 0 0,0 1 0,0-1 0,0 0 0,0 0 0,0 0 0,0 0 0,0 0 0,1 0 0,14 8 0,-3-3 0,-8-3 0,0 1 0,-1-1 0,1 1 0,0 0 0,2 3 0,-5-5 0,0 0 0,0 0 0,0 1 0,0-1 0,-1 0 0,1 0 0,-1 0 0,1 0 0,-1 1 0,1-1 0,-1 0 0,1 0 0,-1 1 0,0-1 0,0 0 0,0 1 0,0-1 0,0 0 0,0 1 0,0-1 0,0 0 0,-1 2 0,-9 38 0,7-66 0,3 16 0,0-1 0,0 1 0,0 0 0,1 0 0,4-15 0,-5 21 0,1 1 0,0-1 0,0 1 0,0-1 0,0 1 0,1 0 0,-1-1 0,1 1 0,-1 0 0,1 0 0,0 0 0,0 1 0,0-1 0,0 0 0,0 1 0,0-1 0,0 1 0,1-1 0,-1 1 0,0 0 0,4-1 0,62-16 0,-68 17 0,1 1 0,0 0 0,0-1 0,0 1 0,0 0 0,1-1 0,-1 1 0,0 0 0,0 0 0,0 0 0,0 0 0,0 0 0,0 0 0,0 0 0,0 0 0,0 0 0,0 1 0,0-1 0,0 0 0,0 1 0,2 0 0,-3-1 0,1 1 0,-1-1 0,0 0 0,0 0 0,1 0 0,-1 0 0,0 0 0,1 0 0,-1 0 0,0 1 0,0-1 0,1 0 0,-1 0 0,0 0 0,1 0 0,-1 0 0,0 0 0,1 0 0,-1 0 0,1-1 0,3 2 0,1 7 0,-3-2 0,-1 0 0,0 1 0,0 9 0,-1-12 0,0 1 0,0 0 0,1-1 0,0 1 0,0 0 0,0-1 0,2 6 0,-16-18 0,9 6 0,-1-1 0,1 1 0,-6-5 0,3 0 0,1-1 0,0 1 0,1-1 0,0 0 0,0 0 0,1-1 0,0 0 0,-5-12 0,9 20 0,0 0 0,-1-1 0,1 1 0,0 0 0,0 0 0,-1 0 0,1 0 0,0-1 0,0 1 0,0 0 0,1 0 0,-1 0 0,0-1 0,0 1 0,1 0 0,-1 0 0,1 0 0,-1 0 0,2-2 0,-1 1 0,1 0 0,-1 0 0,1 0 0,0 0 0,0 0 0,0 1 0,0-1 0,4-2 0,3 0 0,0 0 0,0 0 0,17-4 0,-23 6 0,1 2 0,-1-1 0,1 0 0,-1 1 0,1 0 0,0-1 0,-1 2 0,5-1 0,-7 0 0,0 1 0,0-1 0,0 0 0,0 0 0,1 1 0,-1-1 0,0 1 0,0-1 0,0 1 0,0 0 0,-1-1 0,1 1 0,0 0 0,0 0 0,0 0 0,0-1 0,-1 1 0,1 0 0,0 0 0,-1 0 0,1 0 0,-1 0 0,1 0 0,-1 0 0,0 0 0,1 1 0,-1-1 0,0 1 0,1 1 0,-1 0 0,0 0 0,0 0 0,0 0 0,0 0 0,-1 0 0,1 0 0,-1 0 0,0 0 0,0 0 0,0-1 0,0 1 0,0 0 0,-1 0 0,1-1 0,-1 1 0,0-1 0,0 0 0,0 1 0,-3 2 0,0-1 0,1 0 0,-1 0 0,0-1 0,0 1 0,0-1 0,0-1 0,0 1 0,-1-1 0,-9 3 0,13-4 0,-1-1 0,1 1 0,0-1 0,0 0 0,0 0 0,0 0 0,-1 0 0,1 0 0,0 0 0,0-1 0,0 1 0,0-1 0,0 0 0,-1 1 0,1-1 0,-3-2 0,2 1 0,0 0 0,0 0 0,1-1 0,-1 1 0,1-1 0,0 0 0,-1 1 0,1-1 0,-3-5 0,2 0 0,-1 0 0,1 0 0,0 0 0,1-1 0,0 1 0,0-1 0,-1-15 0,3 15 0,0 8 0,0 0 0,0 0 0,0 0 0,0 0 0,0 0 0,0 0 0,0 0 0,0 1 0,-1-1 0,1 0 0,0 0 0,-1-2 0,0 3 0,0 0 0,1 0 0,-1 0 0,1 0 0,-1 0 0,0 0 0,1-1 0,-1 1 0,0 1 0,1-1 0,-1 0 0,1 0 0,-1 0 0,0 0 0,1 0 0,-1 1 0,1-1 0,-1 0 0,1 0 0,-1 1 0,0-1 0,1 0 0,-1 1 0,0 0 0,-19 10 0,-2 0 0,-29 10 0,37-16 0,0-2 0,0 1 0,0-2 0,0 0 0,-19 0 0,-75-2 0,-147 6 0,-136 7 0,375-13 0,0 0 0,0 1 0,-21 5 0,32-5 0,1 0 0,-1 0 0,1 1 0,-1 0 0,1-1 0,0 2 0,0-1 0,0 0 0,0 1 0,1 0 0,-1 0 0,1 0 0,-1 0 0,1 1 0,0-1 0,-2 5 0,1-4 0,1 1 0,0-1 0,-1 0 0,0 0 0,0-1 0,0 1 0,-1-1 0,1 0 0,-1 0 0,-6 3 0,-4 0 0,0 0 0,-20 5 0,18-7 0,0-1 0,0 0 0,0-1 0,-22-1 0,-71-7 0,14-1 0,89 7 0,1 1 0,-1-2 0,1 1 0,-1-1 0,1 0 0,-9-2 0,14 2 0,-1 1 0,1-1 0,-1 0 0,1 1 0,-1-1 0,1 0 0,-1 0 0,1 0 0,0 0 0,0-1 0,-1 1 0,1 0 0,0 0 0,0-1 0,0 1 0,0-1 0,1 1 0,-1-1 0,0 1 0,1-1 0,-1 1 0,1-1 0,-1 0 0,1 1 0,-1-3 0,0-17 0,0 14 0,1 1 0,-1-1 0,-3-10 0,2 9 0,0 0 0,0 0 0,0 0 0,1 0 0,1 0 0,-1-10 0,1 16 0,1 0 0,-1-1 0,0 1 0,1-1 0,-1 1 0,1-1 0,0 1 0,0 0 0,0-1 0,0 1 0,0 0 0,0 0 0,1 0 0,-1 0 0,1 0 0,-1 0 0,1 0 0,0 0 0,0 1 0,0-1 0,0 1 0,0-1 0,3-1 0,3 0 0,1 0 0,-1 1 0,0-1 0,1 2 0,-1-1 0,12 0 0,-5 2 0,0-1 0,24 4 0,-42-3 0,0 0 0,0-1 0,0 1 0,0 0 0,1 1 0,-1-1 0,0 0 0,0 1 0,0 0 0,1-1 0,-1 1 0,0 0 0,1 0 0,-1 1 0,0-1 0,1 1 0,0-1 0,-1 1 0,1 0 0,0 0 0,0 0 0,0 0 0,0 0 0,0 0 0,0 0 0,1 1 0,-1-1 0,1 1 0,0-1 0,0 1 0,0 0 0,0-1 0,-1 5 0,1 7 0,0 25 0,1-18 0,0-20 0,1-1 0,-1 1 0,0-1 0,0 1 0,0-1 0,-1 1 0,1 0 0,0-1 0,0 1 0,0-1 0,0 1 0,0-1 0,-1 1 0,1-1 0,0 1 0,-1-1 0,1 1 0,0-1 0,-1 1 0,0-1 0,1 1 0,0-1 0,-1 0 0,1 0 0,0 0 0,-1 0 0,1 0 0,0 0 0,-1 0 0,1 0 0,0 0 0,-1 0 0,1 0 0,0 0 0,-1 0 0,1-1 0,0 1 0,-1 0 0,1 0 0,0 0 0,0 0 0,-1-1 0,1 1 0,-2-1 0,0-1 0,0 0 0,0 1 0,0-1 0,1 0 0,-1 0 0,-1-3 0,-5-16 0,7 19 0,1 0 0,-1-1 0,0 1 0,0 0 0,0 0 0,0-1 0,0 1 0,0 0 0,-1 0 0,1 0 0,-4-3 0,5 5 0,-1 0 0,1-1 0,-1 1 0,1 0 0,-1 0 0,1-1 0,-1 1 0,1 0 0,-1 0 0,1 0 0,-1 0 0,1 0 0,-1-1 0,1 1 0,-1 0 0,1 0 0,-1 1 0,1-1 0,-1 0 0,1 0 0,-1 0 0,0 0 0,-1 1 0,1 0 0,-1 0 0,1-1 0,0 1 0,-1 0 0,1 0 0,-2 2 0,0 1 0,0 0 0,0 0 0,0 0 0,-3 5 0,4-5 0,1-1 0,-1 1 0,1 0 0,-1 0 0,0 6 0,2-9 0,0 0 0,-1 0 0,1 0 0,0 0 0,0 1 0,0-1 0,1 0 0,-1 0 0,0 0 0,0 0 0,0 0 0,1 0 0,-1 1 0,1-1 0,-1 0 0,1 0 0,-1 0 0,1 0 0,-1 0 0,1-1 0,0 1 0,0 0 0,-1 0 0,2 1 0,2 0 0,0 0 0,-1 0 0,1-1 0,0 1 0,0-1 0,0 1 0,8 0 0,31 2 0,-36-3 0,113 0 0,-161-1 0,30-1 0,1 0 0,-1 0 0,-18-5 0,27 6 0,-1-1 0,1 0 0,0-1 0,-1 1 0,1 0 0,0-1 0,0 1 0,0-1 0,0 0 0,0 1 0,0-1 0,0 0 0,0 0 0,-1-3 0,0-1 0,0 0 0,0 0 0,1-1 0,-2-6 0,1 5 0,3 7 0,0 0 0,-1 0 0,1 0 0,0 0 0,-1-1 0,1 1 0,0 0 0,0 0 0,0 0 0,0-1 0,0 1 0,0 0 0,1 0 0,-1-1 0,1 0 0,-1 1 0,1 0 0,0 0 0,0 0 0,0 0 0,-1 0 0,1 0 0,0 0 0,0 1 0,0-1 0,0 0 0,0 1 0,1-1 0,-1 1 0,0-1 0,0 1 0,0-1 0,2 1 0,11-3 0,0 0 0,0 1 0,22-1 0,48 4 0,-53 0 0,-11 0 0,-13 0 0,0-1 0,-1 0 0,11-1 0,-26 2 0,0 0 0,-19-2 0,5 1 0,-45 0 0,100-1 0,130 3 0,-136 1 0,-23-2 0,-4 0 0,-6 0 0,-12 2 0,-150-3 0,163 0 0,0 0 0,1-1 0,-1 0 0,1 0 0,0 0 0,-1-1 0,1 1 0,0-1 0,-9-5 0,13 7 0,1 0 0,0-1 0,-1 1 0,1 0 0,0 0 0,0 0 0,-1-1 0,1 1 0,0 0 0,0 0 0,-1-1 0,1 1 0,0 0 0,0 0 0,0-1 0,0 1 0,-1 0 0,1-1 0,0 1 0,0 0 0,0-1 0,0 1 0,0 0 0,0-1 0,0 1 0,0 0 0,0-1 0,0 1 0,0 0 0,0-1 0,0 1 0,0 0 0,0-1 0,0 1 0,0 0 0,1-1 0,-1 1 0,0 0 0,0-1 0,0 1 0,0 0 0,1 0 0,-1-1 0,0 1 0,0 0 0,1 0 0,-1-1 0,0 1 0,0 0 0,1 0 0,-1 0 0,0 0 0,1-1 0,-1 1 0,0 0 0,1 0 0,-1 0 0,21-7 0,17 3 0,1 1 0,69 3 0,-53 1 0,351 0 0,-520 0 0,-143-2 0,242 0 0,-3 1 0,1-1 0,-20-3 0,42 5 0,0 0 0,1-1 0,7 0 0,3 0 0,401 15 0,-641-15 0,616 0 0,-852 0 0,452 0 0,-13 0 0,-36-4 0,48 2 0,9 2 0,0 0 0,0 0 0,0 0 0,0 0 0,0 0 0,0 0 0,0 0 0,0-1 0,0 1 0,-1 0 0,1 0 0,0 0 0,0 0 0,0 0 0,0 0 0,0 0 0,0 0 0,0 0 0,0 0 0,0 0 0,0 0 0,0 0 0,0 0 0,0 0 0,0 0 0,0 0 0,0 0 0,0 0 0,0 0 0,0-1 0,0 1 0,0 0 0,0 0 0,0 0 0,0 0 0,0 0 0,0 0 0,0 0 0,0 0 0,0 0 0,0 0 0,0 0 0,0 0 0,0 0 0,0 0 0,0 0 0,0 0 0,0 0 0,0 0 0,1-1 0,-1 1 0,0 0 0,0 0 0,0 0 0,0 0 0,0 0 0,0 0 0,0 0 0,0 0 0,0 0 0,18-4 0,107-4 0,-55 5 0,136-7 0,44-2 0,-191 6 0,-35 3 0,-24 3 0,0 0 0,0 0 0,0 0 0,1 0 0,-1 0 0,0 0 0,0 0 0,0 0 0,0 0 0,0 0 0,0 0 0,0 0 0,0 0 0,0 0 0,0 0 0,0 0 0,0 0 0,1 0 0,-1 0 0,0 0 0,0 0 0,0 0 0,0 0 0,0 0 0,0 0 0,0 0 0,0 0 0,0 0 0,0 0 0,0 0 0,0 0 0,0 0 0,1-1 0,-1 1 0,0 0 0,0 0 0,0 0 0,0 0 0,0 0 0,0 0 0,0 0 0,0 0 0,0 0 0,0 0 0,0 0 0,0 0 0,0 0 0,0-1 0,0 1 0,0 0 0,0 0 0,0 0 0,0 0 0,0 0 0,0 0 0,0 0 0,0 0 0,0 0 0,0 0 0,0 0 0,0-1 0,0 1 0,-14-2 0,-65 0 0,-154 14 0,188-6 0,37-3 0,8-3 0,0 0 0,0 0 0,0 0 0,0 0 0,0 0 0,0 0 0,0 0 0,0 0 0,0 0 0,0 0 0,0 0 0,0 0 0,0 0 0,0 1 0,0-1 0,-1 0 0,1 0 0,0 0 0,0 0 0,0 0 0,0 0 0,0 0 0,0 0 0,0 0 0,0 0 0,0 0 0,0 0 0,0 0 0,0 0 0,0 0 0,0 0 0,1 0 0,-1 1 0,0-1 0,0 0 0,0 0 0,0 0 0,0 0 0,0 0 0,0 0 0,0 0 0,0 0 0,0 0 0,0 0 0,0 0 0,0 0 0,0 0 0,0 0 0,0 0 0,0 0 0,0 0 0,0 0 0,0 0 0,0 0 0,0 0 0,1 0 0,-1 0 0,0 0 0,0 0 0,0 0 0,0 0 0,7 2 0,0-1 0,0 1 0,0-2 0,0 1 0,10-1 0,-1 0 0,305 2 0,-176-3 0,-347 1 0,565 0 0,-380 3 0,17-3 0,0 0 0,0 0 0,0 0 0,-1 0 0,1 0 0,0 0 0,0 0 0,0 0 0,0 0 0,0 0 0,0 0 0,0 0 0,0 0 0,-1 0 0,1 0 0,0 0 0,0 0 0,0 0 0,0 0 0,0 0 0,0 1 0,0-1 0,0 0 0,0 0 0,-1 0 0,1 0 0,0 0 0,0 0 0,0 0 0,0 0 0,0 0 0,0 0 0,0 0 0,0 1 0,0-1 0,0 0 0,0 0 0,0 0 0,0 0 0,0 0 0,0 0 0,0 0 0,0 0 0,0 1 0,0-1 0,0 0 0,0 0 0,0 0 0,14 2 0,195 2 0,-161-5 0,-36 1 0,-14-1 0,-25-2 0,-262-11 0,186 10 0,195 4 0,-80 1 0,-27 2 0,-51 5 0,-13 1 0,75-8 0,0-1 0,0 1 0,-1 0 0,1 1 0,-4 1 0,8-3 0,0 0 0,0 0 0,-1 0 0,1 0 0,0 0 0,0 0 0,0 0 0,0 0 0,0 0 0,0 1 0,0-1 0,-1 0 0,1 0 0,0 0 0,0 0 0,0 0 0,0 0 0,0 0 0,0 0 0,0 1 0,0-1 0,0 0 0,0 0 0,0 0 0,0 0 0,0 0 0,0 0 0,0 1 0,0-1 0,0 0 0,0 0 0,0 0 0,0 0 0,0 0 0,0 0 0,0 1 0,0-1 0,0 0 0,0 0 0,0 0 0,0 0 0,0 0 0,10 5 0,19 1 0,1-2 0,36 2 0,-52-5 0,292 10 0,-285-13 0,-15 1 0,-9 0 0,-40-3 0,-1 1 0,-72 6 0,113-2 0,-1-1 0,1 0 0,0 1 0,-1 0 0,-2 1 0,6-2 0,0 0 0,0 0 0,0 0 0,-1 0 0,1 0 0,0 0 0,0 0 0,0 0 0,0 0 0,0 0 0,0 0 0,0 0 0,0 0 0,0 0 0,0 0 0,0 1 0,-1-1 0,1 0 0,0 0 0,0 0 0,0 0 0,0 0 0,0 0 0,0 0 0,0 0 0,0 0 0,0 1 0,0-1 0,0 0 0,0 0 0,0 0 0,0 0 0,0 0 0,0 0 0,0 0 0,0 0 0,0 1 0,0-1 0,0 0 0,0 0 0,0 0 0,7 5 0,8 1 0,0-1 0,25 6 0,37 4 0,-62-12 0,118 16 0,-150-17 0,10-2 0,-3 0 0,0 0 0,0 1 0,0 0 0,-15 3 0,22-3 0,0 0 0,0 0 0,1 0 0,-1 1 0,0-1 0,1 1 0,-1-1 0,1 1 0,-1 0 0,1 0 0,0 0 0,0 0 0,0 1 0,0-1 0,0 0 0,0 1 0,1-1 0,-1 1 0,1 0 0,-2 3 0,2-3 0,0 0 0,-1 0 0,1 0 0,-1 0 0,0 0 0,0 0 0,0 0 0,-1 0 0,1-1 0,-1 0 0,1 1 0,-1-1 0,0 0 0,0 0 0,0 0 0,0 0 0,0-1 0,-5 2 0,-11 5-227,0-1-1,-1-1 1,0-1-1,0-1 1,-26 3-1,16-5-6598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7T11:08:1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7T11:08:2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24575,'66'0'0,"265"-8"0,98-14 0,-267 21-1365,-144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7T11:08:2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24575,'-1'2'0,"-1"-1"0,0 1 0,0 0 0,1-1 0,-1 1 0,1 0 0,-1 0 0,1 0 0,-2 4 0,2-4 0,-2 3 0,1 1 0,-1 0 0,1 0 0,0 0 0,1 0 0,0 1 0,0-1 0,-1 13 0,4 52 0,-1-64 0,-1-3 0,3 20 0,-2-23 0,-1 0 0,1 0 0,-1 0 0,0 0 0,1 1 0,0-1 0,-1 0 0,1 0 0,0 0 0,-1-1 0,1 1 0,0 0 0,0 0 0,0 0 0,0 0 0,0-1 0,2 2 0,2 0 0,1 0 0,0 0 0,0 0 0,1-1 0,10 1 0,35-1 0,-38-1 0,200-2 0,-194 1 0,37-7 0,-7 1 0,216 1 0,-167 7 0,394-1 0,-415 5 0,-54-3 0,-1 0 0,1-2 0,26-3 0,-47 3 0,6-1 0,-1 0 0,1-1 0,12-4 0,-19 5 0,1 0 0,-1 0 0,0 0 0,1 0 0,-1-1 0,0 1 0,0-1 0,0 1 0,0-1 0,-1 0 0,1 0 0,0 0 0,-1 0 0,1 0 0,-1 0 0,2-4 0,1-2-99,4-9 319,-8 16-302,1 0-1,-1 1 1,0-1-1,0 0 1,0 0-1,1 0 0,-1 1 1,0-1-1,0 0 1,0 0-1,0 0 0,0 1 1,-1-1-1,1 0 1,0 0-1,0 1 1,-1-2-1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7T11:08:3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24575,'252'0'0,"-224"1"0,45 8 0,10 2 0,6-11 0,36 4 0,259 14 0,-362-18 0,22 5 0,13 0 0,188-4 0,-133-2 0,-105 2 0,0-1 0,-1 1 0,1 0 0,0 1 0,0 0 0,-1 0 0,1 0 0,-1 1 0,1 0 0,-1 0 0,0 1 0,0 0 0,-1 0 0,1 0 0,-1 0 0,5 6 0,-8-7 0,1 0 0,-1 0 0,-1 1 0,1-1 0,0 0 0,-1 1 0,1 0 0,-1-1 0,0 1 0,-1 0 0,1-1 0,0 1 0,-1 0 0,0 0 0,0-1 0,0 1 0,-1 0 0,1 0 0,-1 0 0,0-1 0,0 1 0,-2 4 0,1-2 0,0 0 0,-1-1 0,0 0 0,0 0 0,0 1 0,-1-2 0,1 1 0,-1 0 0,0-1 0,-1 0 0,1 0 0,-1 0 0,-8 5 0,-1-1 0,-1-1 0,-1-1 0,1 0 0,-29 6 0,-67 6 0,106-18 0,0 1 0,0-1 0,0 0 0,0 0 0,1 0 0,-8-2 0,10 2 0,1-1 0,0 1 0,0-1 0,0 1 0,0-1 0,0 1 0,0-1 0,0 1 0,0-1 0,0 0 0,0 0 0,0 0 0,0 1 0,1-1 0,-1 0 0,0 0 0,1 0 0,-1 0 0,0 0 0,1 0 0,-1-1 0,1 1 0,0 0 0,-1 0 0,1 0 0,0 0 0,0-1 0,0 1 0,-1 0 0,1 0 0,1-2 0,-1-1 0,0-1 0,1 1 0,0 0 0,0-1 0,0 1 0,0 0 0,1 0 0,0 0 0,0 0 0,0 0 0,0 0 0,1 0 0,-1 1 0,1-1 0,0 1 0,0 0 0,0 0 0,0 0 0,1 0 0,-1 0 0,1 1 0,0-1 0,0 1 0,0 0 0,0 1 0,0-1 0,0 0 0,0 1 0,1 0 0,4 0 0,-3 0 0,0 0 0,0 0 0,7 1 0,-13 0 0,0 0 0,0 0 0,0 0 0,0 0 0,0 0 0,0 0 0,0 0 0,0 0 0,0 0 0,0 0 0,0 0 0,0 0 0,0 0 0,0 0 0,0 0 0,0 1 0,0-1 0,0 0 0,0 0 0,0 0 0,0 0 0,0 0 0,0 0 0,0 0 0,1 0 0,-1 0 0,0 0 0,0 0 0,0 0 0,0 0 0,0 0 0,0 0 0,0 0 0,0 0 0,0 0 0,0 0 0,0 0 0,0 0 0,0 0 0,0 0 0,0 0 0,0 0 0,0 1 0,0-1 0,0 0 0,-1 0 0,1 0 0,0 0 0,0 0 0,0 0 0,0 0 0,0 0 0,0 0 0,0 0 0,0 0 0,0 0 0,0 0 0,0 0 0,0 0 0,0 0 0,0 0 0,0 0 0,0 0 0,0 0 0,0 0 0,0 0 0,0 0 0,0 0 0,0 0 0,-6 4 0,-6 3 0,12-7 0,-1 0 0,0 0 0,1 1 0,-1-1 0,1 0 0,-1 1 0,0-1 0,1 0 0,-1 1 0,1-1 0,0 1 0,-1-1 0,1 1 0,-1-1 0,1 1 0,0-1 0,-1 2 0,1-2 0,0 0 0,0 1 0,0-1 0,0 0 0,0 1 0,0-1 0,0 0 0,0 1 0,0-1 0,0 0 0,0 0 0,0 1 0,1-1 0,-1 0 0,0 0 0,0 1 0,0-1 0,0 0 0,1 0 0,-1 0 0,0 1 0,0-1 0,1 0 0,-1 0 0,0 1 0,3 0 0,0 1 0,0-1 0,0 0 0,0 0 0,0 0 0,5 0 0,29 5 0,72 0 0,-96-6 0,-2 0 0,-22 0 0,-25 0 0,-44-1 0,73 0 0,-1 0 0,0 0 0,1-1 0,-1 0 0,1 0 0,-1-1 0,-12-6 0,18 7 0,-1 1 0,1-1 0,0 1 0,0-1 0,0 0 0,0 0 0,-2-3 0,3 4 0,0 0 0,1 0 0,-1 0 0,1 0 0,-1 0 0,1 0 0,-1 0 0,1-1 0,0 1 0,-1 0 0,1 0 0,0 0 0,0 0 0,0-1 0,0 1 0,0 0 0,0 0 0,1-2 0,-1 1 0,1 0 0,-1 1 0,1-1 0,-1 0 0,0 1 0,0-1 0,0 0 0,0 1 0,-1-4 0,1 4 0,-1 0 0,1 0 0,-1 0 0,1 0 0,-1 0 0,1 0 0,-1 0 0,0 0 0,1 1 0,-1-1 0,0 0 0,0 1 0,0-1 0,0 0 0,0 1 0,-1-1 0,2 1 0,0 0 0,0 0 0,0 0 0,0 0 0,0 0 0,0 0 0,0 0 0,0 0 0,0 0 0,0-1 0,-1 1 0,1 0 0,0 0 0,0 0 0,0 0 0,0 0 0,0 0 0,0 0 0,0 0 0,0 0 0,0 0 0,0 0 0,0 0 0,0 0 0,0 0 0,0 0 0,0 0 0,0-1 0,-1 1 0,1 0 0,0 0 0,0 0 0,0 0 0,0 0 0,0 0 0,0 0 0,0 0 0,0 0 0,0 0 0,0 0 0,0-1 0,0 1 0,0 0 0,0 0 0,1 0 0,-1 0 0,0 0 0,0 0 0,0 0 0,5-2 0,12 2 0,-15 0 0,-2 0 0,21 1 0,-16-1 0,-13 1 0,-13-1 0,-68 0 0,87-1 0,5 0 0,12-3 0,2-1 0,-17 5 0,0 0 0,1 0 0,-1 0 0,0 0 0,0 0 0,0 0 0,0 0 0,1-1 0,-1 1 0,0 0 0,0 0 0,0 0 0,0 0 0,0 0 0,0 0 0,1 0 0,-1 0 0,0-1 0,0 1 0,0 0 0,0 0 0,0 0 0,0 0 0,0 0 0,0 0 0,0-1 0,1 1 0,-1 0 0,0 0 0,0 0 0,0 0 0,0-1 0,0 1 0,0 0 0,0 0 0,0 0 0,0 0 0,0-1 0,0 1 0,0 0 0,0 0 0,0 0 0,-1 0 0,1 0 0,0-1 0,0 1 0,0 0 0,0 0 0,0 0 0,0 0 0,0 0 0,0 0 0,0-1 0,-1 1 0,1 0 0,0 0 0,0 0 0,0 0 0,0 0 0,-1 0 0,-9-4 0,-23-5 0,186 4 0,-99 2 0,128-11 0,-159 10 0,-16 1 0,-10 1 0,-13 1 0,-163 0 0,106 1 0,52 0 0,-34 4 0,42 0 0,14-1 0,7-1 0,15 1 0,0-1 0,1-1 0,36-3 0,-41 1 0,0-1 0,-17 2 0,-13-1 0,-353-2 0,273 4 0,83-1 0,15 0 0,-6 0 0,-74 1 0,1 4 0,-80 14 0,132-12 0,20-7 0,0 0 0,0 0 0,-1 0 0,1 0 0,0 0 0,0 0 0,0 0 0,0 0 0,0 0 0,0 0 0,0 0 0,0 1 0,0-1 0,0 0 0,0 0 0,0 0 0,0 0 0,0 0 0,0 0 0,-1 0 0,1 0 0,0 1 0,0-1 0,0 0 0,0 0 0,0 0 0,0 0 0,0 0 0,1 0 0,-1 0 0,0 1 0,0-1 0,0 0 0,0 0 0,0 0 0,0 0 0,0 0 0,0 0 0,0 0 0,0 0 0,0 1 0,0-1 0,0 0 0,0 0 0,0 0 0,0 0 0,1 0 0,-1 0 0,0 0 0,0 0 0,0 0 0,0 0 0,0 0 0,0 0 0,0 0 0,0 0 0,1 0 0,-1 0 0,0 0 0,0 0 0,0 0 0,0 0 0,0 0 0,6 2 0,0-1 0,0 0 0,9 1 0,40 1 0,-88-4 0,-54 7 0,57-4 0,-15 3 0,32-1 0,13-4 0,-1 0 0,1 0 0,0 0 0,0 0 0,0 1 0,0-1 0,0 0 0,0 0 0,0 0 0,0 0 0,0 0 0,0 0 0,0 0 0,0 0 0,0 0 0,0 0 0,0 1 0,0-1 0,0 0 0,0 0 0,0 0 0,0 0 0,0 0 0,0 0 0,0 0 0,0 0 0,0 0 0,0 1 0,0-1 0,0 0 0,0 0 0,0 0 0,0 0 0,0 0 0,0 0 0,0 0 0,0 0 0,0 0 0,0 0 0,0 0 0,1 0 0,-1 1 0,0-1 0,0 0 0,0 0 0,0 0 0,0 0 0,0 0 0,0 0 0,0 0 0,0 0 0,0 0 0,1 0 0,-1 0 0,0 0 0,0 0 0,0 0 0,5 1 0,0 1 0,0-1 0,9 1 0,184 10-259,1-13-346,-144-2 605,-336 4 0,273-1 0,-1 1 0,-13 3 0,17-1 18,11 0 108,13 1 55,0-1-1,0-1 1,26-1-1,-22 0-182,311-14-1066,-262 4 1068,-70 9 0,-1 0 0,1 0 0,-1-1-1,1 1 1,-1-1 0,1 1 0,-1-1 0,1 1 0,-1-1 0,2-1 0,-3 2 0,0-1 0,0 1 0,0 0 0,0 0 0,0 0 0,0-1 0,0 1 0,0 0 0,0 0 0,0-1 0,0 1 0,0 0 0,0 0 0,0 0 0,0 0 0,-1-1 0,1 1 0,0 0 0,0 0 0,0 0 0,0 0 0,0-1 0,-1 1 0,1 0 0,0 0 0,0 0 0,0 0 0,-1 0 0,1 0 0,0-1 0,0 1 0,0 0 0,-1 0 0,1 0 0,0 0 0,0 0 0,0 0 0,-1 0 0,1 0 0,-9-2-12,0 0 0,-11-1 0,-301-14-164,296 17 172,17 0 3,-368 6-959,364-5 1253,24 0 250,-4 0-426,0-1-1,9-1 0,-31-1 91,-170 3 725,-11 1-1010,192-2 78,0 0 0,0-1 0,0 1 0,0-1 0,0 1 0,1-1 0,-1 0 0,0 0 0,-2-1 0,4 1 0,0 1 0,0-1 0,1 0 0,-1 1 0,0-1 0,1 0 0,-1 0 0,1 1 0,-1-1 0,1 0 0,-1 0 0,1 0 0,0 0 0,-1 0 0,1 0 0,0 1 0,0-1 0,-1 0 0,1 0 0,0 0 0,0 0 0,0 0 0,0 0 0,0 0 0,1 0 0,-1 0 0,0 0 0,1-1 0,-1 0 0,1-3 0,0-1 0,1 0 0,0 1 0,3-8 0,-10 26 0,3-7 0,0 1 0,0-1 0,-1 0 0,-4 8 0,6-12 0,-1 0 0,1 0 0,-1 0 0,0-1 0,1 1 0,-1 0 0,0-1 0,0 1 0,0-1 0,0 0 0,0 0 0,0 0 0,0 0 0,-4 1 0,4-1 0,0-1 0,0 0 0,0 0 0,0 0 0,0 0 0,0 0 0,0 0 0,0 0 0,0-1 0,0 1 0,0-1 0,0 1 0,1-1 0,-1 0 0,0 0 0,0 0 0,0 0 0,-1-1 0,-2-2 0,0-1 0,1 1 0,0-1 0,0 1 0,0-1 0,-3-6 0,4 6 0,-1-1 0,0 1 0,-1 0 0,-8-8 0,13 13 0,-1-1 0,1 1 0,-1-1 0,1 1 0,0-1 0,-1 1 0,1-1 0,0 1 0,-1-1 0,1 1 0,0-1 0,-1 0 0,1 1 0,0-1 0,0 1 0,0-1 0,0 0 0,0 1 0,-1-1 0,1 1 0,0-1 0,0 0 0,1 1 0,-1-1 0,0 0 0,0 1 0,0-1 0,0 1 0,0-1 0,1 0 0,0 0 0,-1-1 0,1 1 0,0 0 0,-1 0 0,1 0 0,0 0 0,0 0 0,0 0 0,0 0 0,0 0 0,0 0 0,0 1 0,2-2 0,6-2 0,0 1 0,0 0 0,0 0 0,0 1 0,18-2 0,52 1 0,-72 3 0,20-1 0,-12 0 0,1 1 0,-1 0 0,20 4 0,-35-4 0,0 0 0,0 0 0,0 0 0,0 0 0,-1 0 0,1 0 0,0 0 0,0 0 0,0 0 0,0 0 0,0 0 0,0 0 0,0 0 0,0 0 0,0 0 0,0 0 0,0 0 0,-1 0 0,1 1 0,0-1 0,0 0 0,0 0 0,0 0 0,0 0 0,0 0 0,0 0 0,0 0 0,0 0 0,0 0 0,0 1 0,0-1 0,0 0 0,0 0 0,0 0 0,0 0 0,0 0 0,0 0 0,0 0 0,0 0 0,0 1 0,0-1 0,0 0 0,0 0 0,0 0 0,0 0 0,0 0 0,0 0 0,1 0 0,-1 0 0,0 0 0,0 0 0,0 1 0,0-1 0,0 0 0,0 0 0,0 0 0,0 0 0,0 0 0,0 0 0,1 0 0,-1 0 0,-10 4 0,-4-1 0,-1 0 0,-20 1 0,20-3 0,4 1 0,20-1 0,138-2 0,123 1 0,-493 9 0,126-4 0,63-4 0,16-1 0,0 0 0,0 2 0,-26 5 0,44-7 0,0 0 0,0 0 0,0 0 0,0 0 0,-1 0 0,1 0 0,0 0 0,0 0 0,0 0 0,-1 0 0,1 0 0,0 0 0,0 0 0,0 1 0,0-1 0,-1 0 0,1 0 0,0 0 0,0 0 0,0 0 0,0 0 0,0 1 0,-1-1 0,1 0 0,0 0 0,0 0 0,0 0 0,0 1 0,0-1 0,0 0 0,7 3 0,26 0 0,58-1 0,-82-2 0,228-13 0,-228 10 0,-16 1 0,-27-1 0,-246 4-484,211 2 387,66-3 97,0 0 0,1 0 0,-1 0 0,0 1 0,0 0 0,-5 1 0,8-2 0,0 0 0,0 1 0,0-1 0,0 0 0,-1 0 0,1 0 0,0 0 0,0 0 0,0 0 0,0 0 0,0 0 0,0 1 0,0-1 0,0 0 0,1 0 0,-1 0 0,0 0 0,0 0 0,0 0 0,0 0 0,0 0 0,0 0 0,0 1 0,0-1 0,0 0 0,0 0 0,0 0 0,0 0 0,0 0 0,0 0 0,0 0 0,0 0 0,1 0 0,-1 0 0,0 0 0,0 0 0,0 0 0,0 0 0,0 0 0,0 0 0,0 0 0,0 1 0,0-1 0,1 0 0,-1 0 0,0 0 0,0 0 0,0 0 0,0 0 0,0-1 0,16 5 0,23 0 0,55 0 0,-79-4 0,528-11-2476,-490 6-96,-45 3 1319,-7 2 1240,-1 0-1,0-1 0,0 1 1,0 0-1,0 0 1,0 0-1,0 0 0,0 0 1,0 0-1,0 0 1,0 0-1,0 0 1,0 0-1,0 0 0,0 0 1,0 0-1,0 0 1,0 0-1,0 0 0,0 0 1,0 0-1,0-1 1,0 1-1,0 0 0,0 0 1,0 0-1,0 0 1,0 0-1,0 0 0,0 0 1,0 0-1,0 0 1,0 0-1,-1 0 0,1 0 1,0 0-1,0 0 1,0 0-1,0 0 0,0 0 1,0 0-1,0 0 1,0 0-1,0 0 0,0 0 1,0 0-1,0 0 1,0-1-1,0 1 0,0 0 1,0 0-1,0 0 1,0 0-1,-1 0 0,1 0 1,0 0-1,0 0 1,0 1-1,0-1 0,0 0 1,0 0-1,-9-2-57,0 0-1,-1 1 1,1 1 0,-12 0-1,9 0 42,-126 4 531,46 9 3603,69-8-1335,19-3-2214,6 0-410,5 0-138,-1-1 0,1 0 0,0 0 1,12-1-1,-5 0-5,4 1-2,-6 0 0,18-1 0,-76 3 0,8-1 0,-12 2-62,-140 16-5921,185-20 5883,0 1 0,1 0 0,0 0 0,-1 0 0,1 1 0,-9 3 0,13-5 99,0 0 0,0 0 1,0 0-1,0 0 0,0 0 1,0 0-1,-1 1 0,1-1 1,0 0-1,0 0 0,0 0 1,0 0-1,0 0 0,0 0 1,0 1-1,0-1 0,0 0 1,0 0-1,0 0 0,0 0 1,0 0-1,0 0 0,0 1 1,0-1-1,0 0 0,0 0 1,0 0-1,0 0 0,0 0 1,0 1-1,0-1 0,0 0 1,0 0-1,0 0 0,0 0 1,0 0-1,0 0 0,0 1 0,0-1 1,1 0-1,-1 0 0,0 0 1,0 0-1,0 0 0,0 0 1,0 0-1,0 0 0,0 0 1,1 1-1,13 4-4,28 2 5,71 2 0,-97-9 0,265 6 0,-232-9 0,-34-1 780,-15 4-750,0 0 0,0 0-1,0 0 1,0 0-1,0-1 1,1 1 0,-1 0-1,0 0 1,0 0-1,0 0 1,0 0-1,0 0 1,0 0 0,0 0-1,0 0 1,0 0-1,0 0 1,0 0-1,0-1 1,0 1 0,0 0-1,0 0 1,0 0-1,0 0 1,0 0 0,0 0-1,0 0 1,0 0-1,0 0 1,0 0-1,0-1 1,0 1 0,0 0-1,0 0 1,0 0-1,0 0 1,0 0-1,0 0 1,0 0 0,0 0-1,0 0 1,0 0-1,0 0 1,0-1-1,-1 1 1,1 0 0,0 0-1,0 0 1,0 0-1,0 0 1,0 0 0,0 0-1,0 0 1,0 0-1,0 0 1,0 0-1,0 0 1,-1 0 0,1 0-1,0 0 1,-21-5 3431,-15 2-3217,0 2 0,-69 7-1,17-1-236,-292-13-1372,342 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01A2-0FA4-4D4E-96CA-C3B817842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EECD7-A038-436D-A6AD-1127D19B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E1E90-8CBA-497D-8525-5438988B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81AB-9DCD-4663-81D6-8945C1327AC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F5F6-D951-4AA1-8F6D-FA883BA1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D5A02-A173-48BA-BB16-FB49AA3C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39B-0381-4484-B8D0-4993140A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6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5DBF-2ACC-4182-9A5F-5DBC5DEF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46DB3-AB63-4240-80DF-B0C684847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9F08-14A0-4743-9322-378F11E1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81AB-9DCD-4663-81D6-8945C1327AC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254AB-CFBA-4BFE-B8FD-5E10B7C3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6CC0-5648-4BBA-94BF-936DA033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39B-0381-4484-B8D0-4993140A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5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3009C-5BD4-498E-A692-E9C17AFAF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22A51-805E-4F62-8B28-925DCBA63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3DB8E-8BFC-426D-B377-5C0144A7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81AB-9DCD-4663-81D6-8945C1327AC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7814-4ED0-41FE-97BA-D7F99060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453A-C39E-44EA-B101-405FD3E9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39B-0381-4484-B8D0-4993140A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55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22C0-F30C-457C-8A7C-EF6B68C2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A41B-B6E5-442E-B6B0-D28D36182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68EA-C2A0-45B3-82BE-EECE64F4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81AB-9DCD-4663-81D6-8945C1327AC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D2601-5D5B-4F6C-BF99-16B80F3F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3C94-615C-49DC-8BBD-EFCFA758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39B-0381-4484-B8D0-4993140A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41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F706-66DB-4F33-B2C0-F172FEDE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FB19E-7DE6-4929-9C2D-53122B97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0EA70-9781-4D1B-BCA1-BD58D7D8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81AB-9DCD-4663-81D6-8945C1327AC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D6687-EB01-4B3F-8DCD-4648C06C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A1937-76DC-4C09-A776-E1260414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39B-0381-4484-B8D0-4993140A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5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04F9-5AF8-4801-91CC-FDEC124A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A17E-3F22-4702-8C95-C76EDC027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11E90-B4D6-4E43-B7B7-E4BAD563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C9D06-DDE5-414E-9EB8-39CE6A93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81AB-9DCD-4663-81D6-8945C1327AC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96986-1013-4C0E-823E-090E6BBB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0918-9BCD-47C2-BBA6-88F29260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39B-0381-4484-B8D0-4993140A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9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DA77-E72E-4C34-A309-0B3D5177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1FCE5-5E36-4F63-878C-B4B08D99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EDAB7-E42B-4CAF-AF2A-3BBF92AF4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B1F40-4248-4BCC-9DD6-EFB7E955C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28275-7CCD-46C3-9691-F3027CE4E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5C3E4-096C-4E6D-81D6-8AD7EA22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81AB-9DCD-4663-81D6-8945C1327AC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696D9-F640-49C9-8214-C1D5A727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A9848-AD46-4571-AD3C-26564A3D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39B-0381-4484-B8D0-4993140A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06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85DF-B699-4BF7-BE7F-F1451B93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84635-C681-450D-952D-06621E8A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81AB-9DCD-4663-81D6-8945C1327AC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42F08-BF77-4DDE-843B-2C4629E4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F3F56-82A8-4FBA-8B28-91078BD9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39B-0381-4484-B8D0-4993140A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54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1D3EC-31CE-4865-8EEB-67BCA581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81AB-9DCD-4663-81D6-8945C1327AC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35B9C-BB37-4CD8-9C0B-F0718BEA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6041B-CB42-4153-A838-CE3120F5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39B-0381-4484-B8D0-4993140A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18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73A4-A5D5-4806-B709-C3C68798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7CFC-937E-46E9-B40B-D9824C80C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EC4C9-600F-451D-B3C1-281AB44DA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E4670-BE42-4A5B-AD50-D146CEC7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81AB-9DCD-4663-81D6-8945C1327AC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2F29A-FAC7-4BF2-BB8A-F04F7911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CE89F-98D8-4677-B359-06A98E9B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39B-0381-4484-B8D0-4993140A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38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5C-1B96-4A21-8ECF-E78EDFBC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ECE7B-6F8E-4328-A6AF-9CA2A960C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7D24C-B314-450E-A8EE-B4FD26509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42F53-11CE-4160-9B35-0F6906A8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F81AB-9DCD-4663-81D6-8945C1327AC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A9B89-B256-4778-A34F-F2DF0961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C1B34-D7AB-4435-8C34-E9561C47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B39B-0381-4484-B8D0-4993140A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9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0FDF9-DE4E-4302-9512-88C9F56F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8958A-5B20-45AB-917B-9470C3CB6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AC87-9F5A-4FB0-B162-FA04DC2D0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81AB-9DCD-4663-81D6-8945C1327ACF}" type="datetimeFigureOut">
              <a:rPr lang="en-GB" smtClean="0"/>
              <a:t>07/11/2021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6454-46B0-4A8E-80F5-3586C87C0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7A08-3CEF-4F60-AFA6-C07A2BC4F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B39B-0381-4484-B8D0-4993140A1C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44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6.xml"/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D6D9A-4E4D-4279-B465-9D30A712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333" y="4879529"/>
            <a:ext cx="11427084" cy="1030941"/>
          </a:xfrm>
        </p:spPr>
        <p:txBody>
          <a:bodyPr anchor="t">
            <a:noAutofit/>
          </a:bodyPr>
          <a:lstStyle/>
          <a:p>
            <a:pPr algn="l"/>
            <a:r>
              <a:rPr lang="en-GB" sz="40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Backup solution in Azure </a:t>
            </a:r>
            <a:br>
              <a:rPr lang="en-GB" sz="3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GB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(DELL EMC Networker &amp; </a:t>
            </a:r>
            <a:r>
              <a:rPr lang="en-GB" sz="28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DataDomain</a:t>
            </a:r>
            <a:r>
              <a:rPr lang="en-GB" sz="28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b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GB" sz="3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GB" sz="3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32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560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32E9E0-41A0-42C5-A2E5-48EDF2BD13D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250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A3DCF6-816F-4BD8-9A70-59A1AA5A9A31}"/>
              </a:ext>
            </a:extLst>
          </p:cNvPr>
          <p:cNvSpPr txBox="1">
            <a:spLocks/>
          </p:cNvSpPr>
          <p:nvPr/>
        </p:nvSpPr>
        <p:spPr>
          <a:xfrm>
            <a:off x="145775" y="1073426"/>
            <a:ext cx="118872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Organizational Requirement Vs Azure Native Backup: </a:t>
            </a: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Tier I*, Tier II RPO/RTO requirements can not be achieved ( improved recently ) with Azure Native Backup</a:t>
            </a:r>
          </a:p>
          <a:p>
            <a:pPr marL="0" indent="0">
              <a:buNone/>
            </a:pPr>
            <a:endParaRPr lang="en-GB" sz="16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Tier I RPO &amp; RTO requires the application to support high-availability functionality (such as clustering, database availability groups, etc.). These requirements cannot be met with backups and DR orchestration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0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C3AC61-CBDF-41A6-A73B-B9773E80BEE3}"/>
              </a:ext>
            </a:extLst>
          </p:cNvPr>
          <p:cNvSpPr txBox="1">
            <a:spLocks/>
          </p:cNvSpPr>
          <p:nvPr/>
        </p:nvSpPr>
        <p:spPr>
          <a:xfrm>
            <a:off x="2189627" y="141861"/>
            <a:ext cx="6804060" cy="745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dirty="0"/>
              <a:t>Business Requirement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B3FA3B3-0560-42D1-AEBD-E0900126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25367"/>
              </p:ext>
            </p:extLst>
          </p:nvPr>
        </p:nvGraphicFramePr>
        <p:xfrm>
          <a:off x="224765" y="2097791"/>
          <a:ext cx="3929720" cy="383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962">
                  <a:extLst>
                    <a:ext uri="{9D8B030D-6E8A-4147-A177-3AD203B41FA5}">
                      <a16:colId xmlns:a16="http://schemas.microsoft.com/office/drawing/2014/main" val="2856784532"/>
                    </a:ext>
                  </a:extLst>
                </a:gridCol>
                <a:gridCol w="1592885">
                  <a:extLst>
                    <a:ext uri="{9D8B030D-6E8A-4147-A177-3AD203B41FA5}">
                      <a16:colId xmlns:a16="http://schemas.microsoft.com/office/drawing/2014/main" val="3988328029"/>
                    </a:ext>
                  </a:extLst>
                </a:gridCol>
                <a:gridCol w="1556873">
                  <a:extLst>
                    <a:ext uri="{9D8B030D-6E8A-4147-A177-3AD203B41FA5}">
                      <a16:colId xmlns:a16="http://schemas.microsoft.com/office/drawing/2014/main" val="2604955061"/>
                    </a:ext>
                  </a:extLst>
                </a:gridCol>
              </a:tblGrid>
              <a:tr h="548266">
                <a:tc>
                  <a:txBody>
                    <a:bodyPr/>
                    <a:lstStyle/>
                    <a:p>
                      <a:r>
                        <a:rPr lang="en-GB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48090"/>
                  </a:ext>
                </a:extLst>
              </a:tr>
              <a:tr h="731020"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0.25 – 1 Hour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 Hour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8121791"/>
                  </a:ext>
                </a:extLst>
              </a:tr>
              <a:tr h="913775"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 – 12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 – 24 Hours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282529"/>
                  </a:ext>
                </a:extLst>
              </a:tr>
              <a:tr h="548266">
                <a:tc>
                  <a:txBody>
                    <a:bodyPr/>
                    <a:lstStyle/>
                    <a:p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39130"/>
                  </a:ext>
                </a:extLst>
              </a:tr>
              <a:tr h="543110">
                <a:tc>
                  <a:txBody>
                    <a:bodyPr/>
                    <a:lstStyle/>
                    <a:p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556686"/>
                  </a:ext>
                </a:extLst>
              </a:tr>
              <a:tr h="548266">
                <a:tc>
                  <a:txBody>
                    <a:bodyPr/>
                    <a:lstStyle/>
                    <a:p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486000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23DD92-9C22-4306-BD0E-C5B815054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88706"/>
              </p:ext>
            </p:extLst>
          </p:nvPr>
        </p:nvGraphicFramePr>
        <p:xfrm>
          <a:off x="4415306" y="2099086"/>
          <a:ext cx="7500733" cy="3837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527">
                  <a:extLst>
                    <a:ext uri="{9D8B030D-6E8A-4147-A177-3AD203B41FA5}">
                      <a16:colId xmlns:a16="http://schemas.microsoft.com/office/drawing/2014/main" val="1899318137"/>
                    </a:ext>
                  </a:extLst>
                </a:gridCol>
                <a:gridCol w="2404848">
                  <a:extLst>
                    <a:ext uri="{9D8B030D-6E8A-4147-A177-3AD203B41FA5}">
                      <a16:colId xmlns:a16="http://schemas.microsoft.com/office/drawing/2014/main" val="3106662510"/>
                    </a:ext>
                  </a:extLst>
                </a:gridCol>
                <a:gridCol w="3335358">
                  <a:extLst>
                    <a:ext uri="{9D8B030D-6E8A-4147-A177-3AD203B41FA5}">
                      <a16:colId xmlns:a16="http://schemas.microsoft.com/office/drawing/2014/main" val="1470376397"/>
                    </a:ext>
                  </a:extLst>
                </a:gridCol>
              </a:tblGrid>
              <a:tr h="50691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MACHINE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BACK UP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LIMITATION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7007936"/>
                  </a:ext>
                </a:extLst>
              </a:tr>
              <a:tr h="8864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AZURE VMS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(NO BACKUP SERVER)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Backed up to vault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Backup once a day(RPO 24 Hours)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App-aware backup for Windows VMs, File consistent backup for Linux VMs</a:t>
                      </a:r>
                      <a:r>
                        <a:rPr lang="en-GB" sz="1200" b="1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(App Consistency need custom scripts)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554358"/>
                  </a:ext>
                </a:extLst>
              </a:tr>
              <a:tr h="10823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AZURE VM WITH DPM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Backed up to DPM running in Azure (to a disk locally attached to the DPM server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DPM then backs up to vault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Backup twice a day(RPO 12 Hours)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App-aware snapshots 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Oracle not supported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Tape isn't supported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927203"/>
                  </a:ext>
                </a:extLst>
              </a:tr>
              <a:tr h="133423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AZURE VM WITH MABS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Backed up to MABS running in Azure (to a disk locally attached to the MABS server)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MABS then backs up to the vault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GB" sz="1200" kern="1200" dirty="0">
                        <a:solidFill>
                          <a:schemeClr val="tx2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Backup thrice a day(RPO  8 Hours)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App-aware snapshots with full granularity for backup and recovery but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Oracle not supported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Tape isn't supported</a:t>
                      </a:r>
                    </a:p>
                    <a:p>
                      <a:pPr marL="0" algn="l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2072586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6E8EFA-85CE-4E79-A90C-5571B3C501D8}"/>
              </a:ext>
            </a:extLst>
          </p:cNvPr>
          <p:cNvSpPr txBox="1">
            <a:spLocks/>
          </p:cNvSpPr>
          <p:nvPr/>
        </p:nvSpPr>
        <p:spPr>
          <a:xfrm>
            <a:off x="479630" y="1774009"/>
            <a:ext cx="3419991" cy="293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Organizational Requirement</a:t>
            </a:r>
          </a:p>
          <a:p>
            <a:endParaRPr lang="en-US" sz="16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b="1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12C815-F9A6-4BEF-8A38-B64C965C1EE6}"/>
              </a:ext>
            </a:extLst>
          </p:cNvPr>
          <p:cNvSpPr txBox="1">
            <a:spLocks/>
          </p:cNvSpPr>
          <p:nvPr/>
        </p:nvSpPr>
        <p:spPr>
          <a:xfrm>
            <a:off x="5951984" y="1803827"/>
            <a:ext cx="4427376" cy="234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Azure Native Backup Support Matrix  </a:t>
            </a: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53487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32E9E0-41A0-42C5-A2E5-48EDF2BD13D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250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A3DCF6-816F-4BD8-9A70-59A1AA5A9A31}"/>
              </a:ext>
            </a:extLst>
          </p:cNvPr>
          <p:cNvSpPr txBox="1">
            <a:spLocks/>
          </p:cNvSpPr>
          <p:nvPr/>
        </p:nvSpPr>
        <p:spPr>
          <a:xfrm>
            <a:off x="145775" y="1073426"/>
            <a:ext cx="11887200" cy="537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the limitations of Azure native backup , identified DELL EMC Networker DD solution as a 3rd party Enterprise class backup solution for the below identified items</a:t>
            </a: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IaaS-based non-MSSQL Database: Will be covered by DELL EMC Networker DD solution( Example: Oracle)</a:t>
            </a: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Application: Azure VM Backup (unless RPO &lt;24 hours: Will be covered by DELL EMC Networker DD solution</a:t>
            </a: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Files &amp; Folders: Azure VM Backup (unless RPO is &lt;24 hours): Will be covered by DELL EMC Networker DD solution</a:t>
            </a: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specific workloads that require application-aware backup solutions not protected by Azure native backups: Will be covered by DELL EMC Networker DD solution</a:t>
            </a: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Security requirement :Data Security: Data encryption for backup and recovery of data, at rest and in-flight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Customer wishes to have an Enterprise level but cost effective solution with high security standards , hybrid capability and wide range of application support 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Example: Different flavours of Databases ,Oracle , Sap HANA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sz="2000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EA930F-CFFF-445D-B42F-0B51169D90C2}"/>
              </a:ext>
            </a:extLst>
          </p:cNvPr>
          <p:cNvSpPr txBox="1">
            <a:spLocks/>
          </p:cNvSpPr>
          <p:nvPr/>
        </p:nvSpPr>
        <p:spPr>
          <a:xfrm>
            <a:off x="1987826" y="164711"/>
            <a:ext cx="7142924" cy="745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sz="4000" dirty="0"/>
              <a:t>Business Requirement</a:t>
            </a:r>
          </a:p>
        </p:txBody>
      </p:sp>
    </p:spTree>
    <p:extLst>
      <p:ext uri="{BB962C8B-B14F-4D97-AF65-F5344CB8AC3E}">
        <p14:creationId xmlns:p14="http://schemas.microsoft.com/office/powerpoint/2010/main" val="423126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32E9E0-41A0-42C5-A2E5-48EDF2BD13D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250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A3DCF6-816F-4BD8-9A70-59A1AA5A9A31}"/>
              </a:ext>
            </a:extLst>
          </p:cNvPr>
          <p:cNvSpPr txBox="1">
            <a:spLocks/>
          </p:cNvSpPr>
          <p:nvPr/>
        </p:nvSpPr>
        <p:spPr>
          <a:xfrm>
            <a:off x="550398" y="1181322"/>
            <a:ext cx="11365641" cy="5478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/>
          </a:p>
          <a:p>
            <a:endParaRPr lang="en-GB" sz="2000"/>
          </a:p>
          <a:p>
            <a:endParaRPr lang="en-GB"/>
          </a:p>
          <a:p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C3AC61-CBDF-41A6-A73B-B9773E80BEE3}"/>
              </a:ext>
            </a:extLst>
          </p:cNvPr>
          <p:cNvSpPr txBox="1">
            <a:spLocks/>
          </p:cNvSpPr>
          <p:nvPr/>
        </p:nvSpPr>
        <p:spPr>
          <a:xfrm>
            <a:off x="2146478" y="225706"/>
            <a:ext cx="4983567" cy="647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sz="4000" dirty="0"/>
              <a:t>Solution</a:t>
            </a:r>
            <a:r>
              <a:rPr lang="en-GB" dirty="0"/>
              <a:t>/</a:t>
            </a:r>
            <a:r>
              <a:rPr lang="en-GB" sz="4000" dirty="0"/>
              <a:t>Design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E96857-7AAF-4C96-A194-5A02C333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8" y="1022954"/>
            <a:ext cx="7003342" cy="5439318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4CAB0A8-BF8B-4289-A00C-D08990456313}"/>
              </a:ext>
            </a:extLst>
          </p:cNvPr>
          <p:cNvSpPr txBox="1">
            <a:spLocks/>
          </p:cNvSpPr>
          <p:nvPr/>
        </p:nvSpPr>
        <p:spPr>
          <a:xfrm>
            <a:off x="159460" y="1082389"/>
            <a:ext cx="4478802" cy="5478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3EE7842-3B5F-46EF-8853-B168291D47BE}"/>
              </a:ext>
            </a:extLst>
          </p:cNvPr>
          <p:cNvSpPr txBox="1">
            <a:spLocks/>
          </p:cNvSpPr>
          <p:nvPr/>
        </p:nvSpPr>
        <p:spPr>
          <a:xfrm>
            <a:off x="200894" y="1097438"/>
            <a:ext cx="4711803" cy="5646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are many 3rd party backup solution available in Azure .Based on high-level comparison , chosen DELL EMC Backup and Recovery solution in Azure –Networker + Data Domain</a:t>
            </a:r>
          </a:p>
          <a:p>
            <a:r>
              <a:rPr lang="en-GB" sz="1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Sizing</a:t>
            </a: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:D16s v3 compute unit for both DDVE, NVE to get Premium disk throughout, to support more than 100K jobs</a:t>
            </a:r>
          </a:p>
          <a:p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region will have a Data Domain(DDVE) to backup clients in their respective region</a:t>
            </a:r>
          </a:p>
          <a:p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Central US Networker(NVE) will act as a master for client servers in both regions. NVE will be configured with ASR to manage the regional disaster</a:t>
            </a: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Backup replication across WE, NE will be using DD replicator and global </a:t>
            </a:r>
            <a:r>
              <a:rPr lang="en-GB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vNET</a:t>
            </a: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peering</a:t>
            </a: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Networker instance will be recovered  through Availability zone, ASR in case of disaster </a:t>
            </a:r>
          </a:p>
          <a:p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GB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739672-3EB0-4BFA-AA0D-1E83037B8E59}"/>
                  </a:ext>
                </a:extLst>
              </p14:cNvPr>
              <p14:cNvContentPartPr/>
              <p14:nvPr/>
            </p14:nvContentPartPr>
            <p14:xfrm>
              <a:off x="6257850" y="2237213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739672-3EB0-4BFA-AA0D-1E83037B8E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8850" y="222857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2B031-F362-4B89-91E9-8DEAD8E4207C}"/>
              </a:ext>
            </a:extLst>
          </p:cNvPr>
          <p:cNvGrpSpPr/>
          <p:nvPr/>
        </p:nvGrpSpPr>
        <p:grpSpPr>
          <a:xfrm>
            <a:off x="6326970" y="2223173"/>
            <a:ext cx="660240" cy="118800"/>
            <a:chOff x="6326970" y="2223173"/>
            <a:chExt cx="660240" cy="1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924C6C-35B1-44E4-9962-DED7975272DD}"/>
                    </a:ext>
                  </a:extLst>
                </p14:cNvPr>
                <p14:cNvContentPartPr/>
                <p14:nvPr/>
              </p14:nvContentPartPr>
              <p14:xfrm>
                <a:off x="6326970" y="2223173"/>
                <a:ext cx="660240" cy="118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924C6C-35B1-44E4-9962-DED7975272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17970" y="2214173"/>
                  <a:ext cx="677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77D742-8AFB-4B12-AFA9-A28BF1B4EDBC}"/>
                    </a:ext>
                  </a:extLst>
                </p14:cNvPr>
                <p14:cNvContentPartPr/>
                <p14:nvPr/>
              </p14:nvContentPartPr>
              <p14:xfrm>
                <a:off x="6809370" y="2314613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77D742-8AFB-4B12-AFA9-A28BF1B4ED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0370" y="23056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5704E5-129E-4C19-8602-C42F6E06183A}"/>
                    </a:ext>
                  </a:extLst>
                </p14:cNvPr>
                <p14:cNvContentPartPr/>
                <p14:nvPr/>
              </p14:nvContentPartPr>
              <p14:xfrm>
                <a:off x="6547290" y="2299133"/>
                <a:ext cx="362520" cy="1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5704E5-129E-4C19-8602-C42F6E0618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38290" y="2290493"/>
                  <a:ext cx="38016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87D2EE-FECF-4AA4-8235-3DA692737C9D}"/>
                  </a:ext>
                </a:extLst>
              </p14:cNvPr>
              <p14:cNvContentPartPr/>
              <p14:nvPr/>
            </p14:nvContentPartPr>
            <p14:xfrm>
              <a:off x="10026330" y="2226053"/>
              <a:ext cx="586800" cy="82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87D2EE-FECF-4AA4-8235-3DA692737C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17330" y="2217053"/>
                <a:ext cx="6044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F3C07F3-4C5F-47A5-B829-37708F69A5EA}"/>
                  </a:ext>
                </a:extLst>
              </p14:cNvPr>
              <p14:cNvContentPartPr/>
              <p14:nvPr/>
            </p14:nvContentPartPr>
            <p14:xfrm>
              <a:off x="10034970" y="2233613"/>
              <a:ext cx="611640" cy="115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F3C07F3-4C5F-47A5-B829-37708F69A5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25970" y="2224973"/>
                <a:ext cx="629280" cy="1335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4BF1618-C971-487C-8407-6C24F8A05093}"/>
              </a:ext>
            </a:extLst>
          </p:cNvPr>
          <p:cNvSpPr/>
          <p:nvPr/>
        </p:nvSpPr>
        <p:spPr>
          <a:xfrm>
            <a:off x="9940371" y="2133299"/>
            <a:ext cx="910582" cy="246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East US</a:t>
            </a:r>
            <a:endParaRPr lang="en-GB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96558E-2D6A-416C-9A0C-BEA94E802945}"/>
              </a:ext>
            </a:extLst>
          </p:cNvPr>
          <p:cNvSpPr/>
          <p:nvPr/>
        </p:nvSpPr>
        <p:spPr>
          <a:xfrm>
            <a:off x="6227952" y="2110150"/>
            <a:ext cx="910582" cy="246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Central US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45926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32E9E0-41A0-42C5-A2E5-48EDF2BD13D5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25014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A3DCF6-816F-4BD8-9A70-59A1AA5A9A31}"/>
              </a:ext>
            </a:extLst>
          </p:cNvPr>
          <p:cNvSpPr txBox="1">
            <a:spLocks/>
          </p:cNvSpPr>
          <p:nvPr/>
        </p:nvSpPr>
        <p:spPr>
          <a:xfrm>
            <a:off x="550398" y="1181322"/>
            <a:ext cx="11365641" cy="5267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endParaRPr lang="en-GB" dirty="0"/>
          </a:p>
          <a:p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C3AC61-CBDF-41A6-A73B-B9773E80BEE3}"/>
              </a:ext>
            </a:extLst>
          </p:cNvPr>
          <p:cNvSpPr txBox="1">
            <a:spLocks/>
          </p:cNvSpPr>
          <p:nvPr/>
        </p:nvSpPr>
        <p:spPr>
          <a:xfrm>
            <a:off x="2078660" y="194666"/>
            <a:ext cx="8309115" cy="676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sz="4000" dirty="0"/>
              <a:t>Advantages and Limitation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04D0F6-EF3B-4BA9-8171-DCEED49D7849}"/>
              </a:ext>
            </a:extLst>
          </p:cNvPr>
          <p:cNvSpPr txBox="1">
            <a:spLocks/>
          </p:cNvSpPr>
          <p:nvPr/>
        </p:nvSpPr>
        <p:spPr>
          <a:xfrm>
            <a:off x="275962" y="1181322"/>
            <a:ext cx="11792478" cy="5267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Advantages </a:t>
            </a: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Networker client direct back up technology enables the client to send de-duplicated, compressed and encrypted data directly to Data Domain. Data domain will eventually store the backup data onto Azure blob storage  </a:t>
            </a: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5-15 mins real time RPO can be achieved </a:t>
            </a: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can also support both CIFS and NFS protocols simultaneously</a:t>
            </a: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Replication: Between On-prem and Cloud, between the same or different regions in the cloud are possible </a:t>
            </a: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 replicated backup means backup can be restored from any region </a:t>
            </a: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 specific workloads that require application-aware backup solutions not protected by Azure native backups which will be covered by DELL EMC Networker DD solution such as Oracle, JVM configuration, etc</a:t>
            </a: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Linux support for granular file recovery is limited in Azure native backup but which is not a limitation with DELL EMC Networker DD solution</a:t>
            </a:r>
          </a:p>
          <a:p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 VE can scale up to 96TB per instance</a:t>
            </a:r>
          </a:p>
          <a:p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Limitation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case of region failure the RPO of mission critical clients with Zero/Minimum will be deferred</a:t>
            </a:r>
          </a:p>
          <a:p>
            <a:pPr marL="0" indent="0">
              <a:buNone/>
            </a:pPr>
            <a:endParaRPr lang="en-GB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sz="2000" b="1" dirty="0"/>
          </a:p>
          <a:p>
            <a:endParaRPr lang="en-GB" sz="2000" dirty="0"/>
          </a:p>
          <a:p>
            <a:endParaRPr lang="en-GB" sz="2000" dirty="0"/>
          </a:p>
          <a:p>
            <a:endParaRPr lang="en-GB" dirty="0"/>
          </a:p>
          <a:p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699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Widescreen</PresentationFormat>
  <Paragraphs>136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Backup solution in Azure  (DELL EMC Networker &amp; DataDomain)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EMC Data Domain setup in Azure</dc:title>
  <dc:creator>Subramanian, MeenakshiDevi</dc:creator>
  <cp:lastModifiedBy>Vipindas M</cp:lastModifiedBy>
  <cp:revision>85</cp:revision>
  <dcterms:created xsi:type="dcterms:W3CDTF">2020-08-20T09:22:51Z</dcterms:created>
  <dcterms:modified xsi:type="dcterms:W3CDTF">2021-11-07T11:17:00Z</dcterms:modified>
</cp:coreProperties>
</file>