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EB9DC-2465-4A46-A3E8-C20DE0E4299B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C5EB-F7BD-4B84-A606-ED0254E48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7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81503-E97E-47D6-8B11-7DAA5F8F0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BA906-83C6-486F-BB08-724B2E33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39C3D-D32A-4E82-8A95-E7A6FA0E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71AE-E316-4FB2-ADC2-2AA17E28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66538-8A38-4511-BB81-2171E53C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37AE9-4222-4A56-BFAF-A80F05B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82845F-AB10-46BC-A2B8-135FF9F1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69CE0-4156-4905-B749-396227D4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70375-9F89-4F54-9248-95795D24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35C39-3DD5-4547-B9EB-A73342D4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2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C6C4D-5147-4B51-8679-72A97AC8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F6012-A27C-45FF-A4F8-1715C5D4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41288-174F-4A3C-B19F-A753E6E3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4AB0D-7377-4862-B812-072CEF6E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46677-91A6-4ECF-8906-17A8FD8D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7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A6EE-0470-4D93-A614-59169ECE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13214-E0A6-415D-A933-3D78E636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819E5-F550-4B5C-8A16-0A6108F5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9342-D2B8-42BC-A7C1-9B2E368B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64B61-3097-4A90-B67A-E0FB726C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4D8B-1DF7-4ACB-BAE1-F1692E1D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15A66-64D0-426F-BE44-98FF8FC7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AB24F-9AEE-4DCE-9CD5-12083FE4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29058-8777-411F-AE4C-F11A5A5A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A0A53-7EC1-4662-A3F6-96C30BD6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74806-34AF-4A7F-878F-F2C2A589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041C6-24C8-4E22-87EF-2B9D8B09A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0920F-BEB5-4B5A-B28C-B6F83B23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41FEA0-3383-4714-8423-DACAFAE0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826DA-DBCF-4444-B8EB-F2A66288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12964F-D85B-4CAA-B982-073228B4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84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4BCC8-CF16-47D9-A95B-989DEDB4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AE0E73-FD96-43DB-95BA-CC309855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7209AA-CD11-40C0-9816-C867A671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73DB7-FDD8-44AA-ADD6-20C47B24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CC10A8-E440-4330-A467-8AEE3292E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72274E-BCD7-4294-A3C5-6C840928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EAFDED-DF0D-407D-9613-B6DE3D0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C57FC2-A132-4B9B-83CA-90757E73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3820-C05C-4B02-81E6-8282FDC8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364B5D-55F5-4CA2-B33A-B5F6E6C8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794894-6579-4E96-8B80-2040399D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FA6DB7-00F7-4EEC-ACDD-F0F7BF09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B96A2E-158A-4A6A-BA89-27AEEEB1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AB0B67-1E8B-486A-83C2-E06C7E85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A4AEC-2A1B-40BF-A23F-EB9A3D3D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2B6E0-74E6-4438-A4C7-FC9B341F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88C1F-4BC7-4763-B176-7A65B6BC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3C24C8-B055-49BD-B3F9-401729B6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C627BF-B862-4999-8080-7012BCE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B1292-6AC9-4BA6-977B-744F9F38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3D3FC-211D-4F51-BB29-F8B9BC7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5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350FC-B3C7-43A2-9568-C961E6E0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830F9-2C7D-44DF-B099-D630CFA4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02ACFF-8562-4865-9871-F0C8071F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64973-94B8-4478-84B4-EDEC96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4E246B-58CB-4008-80B3-8E3C9F4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5E0CB1-6A8A-4EC0-AC80-2A2C7192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4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8B8B7D-AE8C-483B-A602-4C471AC3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B537C8-8A7C-4EC7-B7E6-303CC477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B130A-7D9A-418F-B7A6-B433B28A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84CA4-9C03-4D6D-B6AF-664DA4EE0AC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81ACA-5317-464B-A193-7A5AA224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D329D-5D00-4F82-AB56-A19CA039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7AFF-7165-4DAA-BD1D-B3CD440C0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8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593F6CC9-3781-4930-A65F-907999A8A2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8625" y="2463185"/>
            <a:ext cx="11334750" cy="10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Lógica de Primeira Ordem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670D415B-0182-488E-9019-9E4D0FB6B4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647" y="4279300"/>
            <a:ext cx="1133475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Bruno de Oliveira Barth</a:t>
            </a:r>
            <a:endParaRPr sz="3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9135CCA7-1C05-4835-971F-FEE6FBFC73FB}"/>
              </a:ext>
            </a:extLst>
          </p:cNvPr>
          <p:cNvSpPr txBox="1"/>
          <p:nvPr/>
        </p:nvSpPr>
        <p:spPr>
          <a:xfrm>
            <a:off x="14861" y="374873"/>
            <a:ext cx="12164044" cy="10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Federal de Educação, Ciência e Tecnologia de Mato Grosso</a:t>
            </a:r>
            <a:br>
              <a:rPr lang="pt-BR" sz="28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Cuiabá - “Octayde Jorge da Silva”</a:t>
            </a:r>
            <a:endParaRPr sz="28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9FB59732-E172-48F9-A609-BD13D3E53CB6}"/>
              </a:ext>
            </a:extLst>
          </p:cNvPr>
          <p:cNvSpPr txBox="1"/>
          <p:nvPr/>
        </p:nvSpPr>
        <p:spPr>
          <a:xfrm>
            <a:off x="0" y="5594899"/>
            <a:ext cx="12164044" cy="10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Cuiabá-MT</a:t>
            </a:r>
            <a:endParaRPr sz="280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sz="280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9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628650" y="1777206"/>
            <a:ext cx="5795962" cy="4314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6624635" y="2058987"/>
            <a:ext cx="53863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Objetos: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Ricardo Coração de Leão, rei da Inglaterra entre 1189 e 1199.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irmão mais novo, maldoso Rei João, que reinou entre 1199 e 1215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perna esquerda de Ricardo 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perna esquerda de João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coroa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30663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5391153" y="1751985"/>
            <a:ext cx="67627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Relações entre Objetos: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figura, João e Ricardo são irmãos. De modo formal,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n-uplas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contendo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relacionados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Deste modo, a relação de irmandade pode ser descrita por: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7B0B07-5DAD-4533-A6F0-16C295265253}"/>
              </a:ext>
            </a:extLst>
          </p:cNvPr>
          <p:cNvSpPr/>
          <p:nvPr/>
        </p:nvSpPr>
        <p:spPr>
          <a:xfrm>
            <a:off x="4829173" y="3848506"/>
            <a:ext cx="7258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{ </a:t>
            </a:r>
            <a:r>
              <a:rPr lang="pt-BR" sz="2400" dirty="0"/>
              <a:t>‹Ricardo Coração de Leão, Rei João›, </a:t>
            </a:r>
          </a:p>
          <a:p>
            <a:pPr algn="ctr"/>
            <a:r>
              <a:rPr lang="pt-BR" sz="2400" dirty="0"/>
              <a:t> ‹Rei João, Ricardo Coração de Leão› }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50F5FC-464B-43E7-A728-9AFBCDB545D3}"/>
              </a:ext>
            </a:extLst>
          </p:cNvPr>
          <p:cNvSpPr txBox="1"/>
          <p:nvPr/>
        </p:nvSpPr>
        <p:spPr>
          <a:xfrm>
            <a:off x="5391153" y="4994682"/>
            <a:ext cx="676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coroa está na cabeça do Rei João, então a relação ‘na cabeça’ é composta por somente uma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n-upla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CAD9C5-AC2B-4594-B31D-F04BC0F3E7F4}"/>
              </a:ext>
            </a:extLst>
          </p:cNvPr>
          <p:cNvSpPr/>
          <p:nvPr/>
        </p:nvSpPr>
        <p:spPr>
          <a:xfrm>
            <a:off x="7116252" y="5733346"/>
            <a:ext cx="268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{ </a:t>
            </a:r>
            <a:r>
              <a:rPr lang="pt-BR" sz="2400" dirty="0"/>
              <a:t>‹Coroa, Rei João› } </a:t>
            </a:r>
          </a:p>
        </p:txBody>
      </p:sp>
    </p:spTree>
    <p:extLst>
      <p:ext uri="{BB962C8B-B14F-4D97-AF65-F5344CB8AC3E}">
        <p14:creationId xmlns:p14="http://schemas.microsoft.com/office/powerpoint/2010/main" val="28537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4691504" y="1694001"/>
            <a:ext cx="725328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Relações entre Objetos: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relações ‘irmão’ e ‘na cabeça’ 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relações binárias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(ou seja, contém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somente um par de 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modelo também contém relações unárias: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‘pessoa’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propriedade de ambos João e Ricardo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‘rei’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uma propriedade somente de João (até porquê Ricardo já está morto)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‘coroa’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uma propriedade somente da coroa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204643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C47173-DB96-4855-9B94-334FBA929C35}"/>
                  </a:ext>
                </a:extLst>
              </p:cNvPr>
              <p:cNvSpPr txBox="1"/>
              <p:nvPr/>
            </p:nvSpPr>
            <p:spPr>
              <a:xfrm>
                <a:off x="4838700" y="1689656"/>
                <a:ext cx="7253289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Alguns tipos de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relações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são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melhor descritas como funções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 modo que um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dado objeto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relacionado a outro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objeto. </a:t>
                </a:r>
              </a:p>
              <a:p>
                <a:pPr>
                  <a:spcAft>
                    <a:spcPts val="1200"/>
                  </a:spcAft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Por exemplo, toda pessoa do modelo têm uma perna esquerda. Deste modo, o modelo possui uma função unária ‘perna esquerda’ que é mapeada do seguinte modo:</a:t>
                </a:r>
              </a:p>
              <a:p>
                <a:pPr>
                  <a:spcAft>
                    <a:spcPts val="1200"/>
                  </a:spcAft>
                </a:pPr>
                <a:endParaRPr lang="pt-BR" sz="2400" dirty="0"/>
              </a:p>
              <a:p>
                <a:pPr>
                  <a:spcAft>
                    <a:spcPts val="1200"/>
                  </a:spcAft>
                </a:pPr>
                <a:r>
                  <a:rPr lang="pt-BR" sz="2400" dirty="0"/>
                  <a:t>‹Ricardo Coração de Leão›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Perna esquerda de Ricardo.</a:t>
                </a:r>
              </a:p>
              <a:p>
                <a:pPr>
                  <a:spcAft>
                    <a:spcPts val="1200"/>
                  </a:spcAft>
                </a:pPr>
                <a:r>
                  <a:rPr lang="pt-BR" sz="2400" dirty="0"/>
                  <a:t>‹Rei João›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Perna esquerda de João.</a:t>
                </a: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C47173-DB96-4855-9B94-334FBA92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1689656"/>
                <a:ext cx="7253289" cy="5447645"/>
              </a:xfrm>
              <a:prstGeom prst="rect">
                <a:avLst/>
              </a:prstGeom>
              <a:blipFill>
                <a:blip r:embed="rId3"/>
                <a:stretch>
                  <a:fillRect l="-1345" t="-783" r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26468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Modelo para FOL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D291EE-28BC-4F66-BEF3-C06D8C7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7"/>
          <a:stretch/>
        </p:blipFill>
        <p:spPr>
          <a:xfrm>
            <a:off x="195263" y="2328704"/>
            <a:ext cx="4496241" cy="33472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C47173-DB96-4855-9B94-334FBA929C35}"/>
              </a:ext>
            </a:extLst>
          </p:cNvPr>
          <p:cNvSpPr txBox="1"/>
          <p:nvPr/>
        </p:nvSpPr>
        <p:spPr>
          <a:xfrm>
            <a:off x="4838700" y="1689656"/>
            <a:ext cx="7253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Tecnicamente,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‘perna esquerda’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deve retornar um objeto para todo objeto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A coroa deve ter uma perna esquerda, e a própria perna esquerda deve ter uma perna esquerda.</a:t>
            </a: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Felizmente, enquanto nenhuma sentença for criada envolvendo a perna esquerda de algo que não possui uma perna esquerda, essas tecnicalidades não são importantes.</a:t>
            </a: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939C-0EE1-46FA-9B51-EDB9233C60B9}"/>
              </a:ext>
            </a:extLst>
          </p:cNvPr>
          <p:cNvSpPr txBox="1"/>
          <p:nvPr/>
        </p:nvSpPr>
        <p:spPr>
          <a:xfrm>
            <a:off x="195263" y="6306304"/>
            <a:ext cx="666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RUSSELL &amp; NORVIG. Artificial Intelligence: A Modern Approach, 1995. </a:t>
            </a:r>
            <a:r>
              <a:rPr lang="pt-BR" sz="1200" dirty="0"/>
              <a:t>3rd ed., p. 291.</a:t>
            </a:r>
          </a:p>
        </p:txBody>
      </p:sp>
    </p:spTree>
    <p:extLst>
      <p:ext uri="{BB962C8B-B14F-4D97-AF65-F5344CB8AC3E}">
        <p14:creationId xmlns:p14="http://schemas.microsoft.com/office/powerpoint/2010/main" val="301822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2499" y="1825625"/>
                <a:ext cx="104679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Uma lógica de primeira ordem </a:t>
                </a:r>
                <a:r>
                  <a:rPr lang="pt-BR" sz="3600" dirty="0">
                    <a:latin typeface="Monotype Corsiva" panose="03010101010201010101" pitchFamily="66" charset="0"/>
                    <a:cs typeface="Arial" panose="020B0604020202020204" pitchFamily="34" charset="0"/>
                  </a:rPr>
                  <a:t>L</a:t>
                </a:r>
                <a:r>
                  <a:rPr lang="pt-BR" dirty="0">
                    <a:latin typeface="Monotype Corsiva" panose="03010101010201010101" pitchFamily="66" charset="0"/>
                    <a:cs typeface="Arial" panose="020B0604020202020204" pitchFamily="34" charset="0"/>
                  </a:rPr>
                  <a:t>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é construída sobre o seguinte conjunto de símbolos: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Conectivos Proposicionais: ¬, ∧, ∨ e os atalhos ⇔ e </a:t>
                </a:r>
                <a:r>
                  <a:rPr lang="pt-BR" dirty="0"/>
                  <a:t>⇒.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Constantes Proposicionais: </a:t>
                </a:r>
                <a:r>
                  <a:rPr lang="pt-BR" dirty="0">
                    <a:latin typeface="+mj-lt"/>
                  </a:rPr>
                  <a:t>T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(VERDADEIRO e FALSO)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Igualdade: = (nem sempre incluso)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Um conjunto de variáveis: x</a:t>
                </a:r>
                <a:r>
                  <a:rPr lang="pt-B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pt-B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lang="pt-B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..., 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pt-BR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Universal: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endParaRPr lang="pt-BR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Existencial: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Precedência: ¬, =, ∧, ∨,</a:t>
                </a:r>
                <a:r>
                  <a:rPr lang="pt-BR" dirty="0"/>
                  <a:t> ⇒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, ⇔.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499" y="1825625"/>
                <a:ext cx="10467975" cy="4351338"/>
              </a:xfrm>
              <a:blipFill>
                <a:blip r:embed="rId2"/>
                <a:stretch>
                  <a:fillRect l="-1165" t="-2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3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825625"/>
            <a:ext cx="112966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expressões que se referem a 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Símbolos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constantes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são chamados de termos, mas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nem sempre é conveniente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um símbolo para cada objeto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Deste modo, podemos usar funções, como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PernaEsquerda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(João). Isto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sub-rotina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chamada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mas sim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 atômica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à ‘perna esquerda de João’.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7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458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Sentenças Atômicas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expressões que se referem a relações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É formado por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predicado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seguido por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parênteses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lista de termos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Exemplos: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Irmão(João, Ricardo)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Casados(Mãe(João), Pai(Ricardo))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Uma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sentença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VERDADEIRA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descrita por ela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referidos como argumento.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458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Sentenças Complexas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Podem ser utilizados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conectivos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se formar sentenças complexas. Exemplos de Sentenças Complexas VERDADEIRAS: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) ¬Irmão(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PernaEsquerda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(João), Ricardo)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Rei(João) ∨ Rei(Ricardo)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¬ Rei(Ricardo) </a:t>
            </a:r>
            <a:r>
              <a:rPr lang="pt-BR" sz="2400" i="1" dirty="0"/>
              <a:t>⇒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Rei(João) </a:t>
            </a:r>
          </a:p>
        </p:txBody>
      </p:sp>
    </p:spTree>
    <p:extLst>
      <p:ext uri="{BB962C8B-B14F-4D97-AF65-F5344CB8AC3E}">
        <p14:creationId xmlns:p14="http://schemas.microsoft.com/office/powerpoint/2010/main" val="180297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Ao formarmos uma lógica que permite a existência de objetos, é natural querer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expressar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propriedades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 um conjunto completo de objetos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Universal (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Expressa regras como ‘todos os quadrados ao redor do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Wumpus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são fedidos’ e ‘todos os reis são pessoas’.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Ex.: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pt-BR" sz="2400" b="1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  Rei(x) ⇒ Pessoa(x) 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(Leia-se: ‘para todo x, se x é rei, então x é uma pessoa’)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  <a:blipFill>
                <a:blip r:embed="rId2"/>
                <a:stretch>
                  <a:fillRect l="-1277" t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6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 à Lógica de Primeira Ordem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Sintaxe, Semântica e Simbologia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Engenharia de Conhecimento para Lógica de Primeira Ordem</a:t>
            </a:r>
          </a:p>
        </p:txBody>
      </p:sp>
    </p:spTree>
    <p:extLst>
      <p:ext uri="{BB962C8B-B14F-4D97-AF65-F5344CB8AC3E}">
        <p14:creationId xmlns:p14="http://schemas.microsoft.com/office/powerpoint/2010/main" val="225847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374" y="1825625"/>
                <a:ext cx="1167764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Quantificador Existencial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Expressa regras que dizem respeito à alguns dos objetos em um ambiente, sem nomeá-los.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Ex.: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∃</m:t>
                    </m:r>
                  </m:oMath>
                </a14:m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  Coroa(x) ∧ </a:t>
                </a:r>
                <a:r>
                  <a:rPr lang="pt-BR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NaCabeça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(x, João) 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(Leia-se: ‘existe um x tal que x é uma coroa e está na cabeça de João’)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374" y="1825625"/>
                <a:ext cx="11677649" cy="4351338"/>
              </a:xfrm>
              <a:blipFill>
                <a:blip r:embed="rId2"/>
                <a:stretch>
                  <a:fillRect l="-836" t="-140" r="-6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5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25625"/>
            <a:ext cx="1145857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Igualdade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VERDADEIRA se dois termos indicam o mesmo objeto. 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Ex.: 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ai(João) = Henrique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Também pode ser usada para indicar que dois objetos são diferentes: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/>
              <a:t>		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∃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  Irmão(x, Ricardo) ∧ Irmão(y, Ricardo) ∧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¬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(x = y) 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A negação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(x = y) evita que a sentença seja VERDADEURA quando ambos x e y são atribuídos à João. Sendo assim, x e y devem ser estritamente objetos diferentes.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4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Simbologia da Lógica de Primeira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Semântica de Banco de Dados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Imagine que queremos dizer que Ricardo possui dois irmão somente: João e Jorge. Conseguimos capturar esse pensamento usando a sentença abaixo?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Irmão(João, Ricardo)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∧ 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Irmão (Jorge, Ricardo)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Na verdade não: se Jorge e João se referirem ao mesmo objeto, então a sentença é verdadeira. É necessário indicar que 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João ≠ Jorge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Além disso, essa sentença também é verdadeira em ambientes que Ricardo tem irmãos além de Jorge e João. Um exemplo de sentença completa, seria a abaixo: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Irmão(João, Ricardo)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Irmão (Jorge, Ricardo)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pt-BR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João ≠ Jorge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∧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3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 Irmão(x, Ricardo) ⇒ (x = João 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∨</a:t>
                </a:r>
                <a:r>
                  <a:rPr lang="pt-BR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x = Jorge)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6130D9F-B7B8-4641-AD48-2C4E7990B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825625"/>
                <a:ext cx="11458573" cy="4351338"/>
              </a:xfrm>
              <a:blipFill>
                <a:blip r:embed="rId2"/>
                <a:stretch>
                  <a:fillRect l="-1277" t="-3922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Características da Lógica Proposicional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99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declarativa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sua sintaxe apresenta uma sentença cujo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valor verdade varia de acordo com o contexto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Ou seja,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conhecimento e inferência são separados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1 + 1 = 10 é FALSO em um sistema de numeração de base 10, mas é     	  VERDADEIRO em um sistema de base 2.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Consegue lidar com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informações parciais.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Como armazenar a expressão ‘Existe um buraco em [2,2] OU [3,1]’?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Características da Lógica Proposicional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9925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composicional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uma sentença é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função dos valores de suas partes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ᴧ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está relacionada com os significados de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1,4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S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permite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descrever um ambiente com muitos objetos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maneira concisa.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É necessário escrever uma regra específica sobre brisa e buracos 	  para cada quadrado: B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⇔ (P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∨ 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B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⇔ (P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∨ 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2,2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∨ 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)...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Representação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1825625"/>
            <a:ext cx="1184909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Assume que 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pessoas, casas, cores, teorias, jogos de futebol, guerras, anos...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Relações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unárias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vermelho, redondo, pontudo ...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              (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n-árias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irmão de, maior que, dentro de, ocorreu após, pertence à...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pai de, amigo de, metade de, maior que, um a mais que...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Representação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25625"/>
            <a:ext cx="100774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Ex.: “um mais dois igual a três”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um, dois, três, um mais dois.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igual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mais.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‘Um mais dois’ é o objeto obtido como resultado ao aplicar a função ‘mais’ aos objetos ‘um’ e ‘dois’. ‘Três’ é outro nome para este mesmo objeto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5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79400"/>
            <a:ext cx="10467976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Diferenças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5625"/>
            <a:ext cx="1046797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Compromisso Ontológico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que se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sobre 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realidade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ambiente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proposicional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 que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 é somente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VERDADEIRA ou FALSA em 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de Primeira Ordem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 que o mundo é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composto de objetos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 pode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 VERDADEIRA ou FALSA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acordo com a relação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os objetos.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Temporal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 que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 é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VERDADEIRA ou FALSA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em um tempo específico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7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279400"/>
            <a:ext cx="10467976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Diferenças da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5625"/>
            <a:ext cx="1072515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Compromisso Epistemológico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estado de conhecimento que uma sentença permite obter sobre um fato.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proposicional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 de Primeira Ordem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assumem que um fato pode ser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VERDADEIRO, FALSO ou não pode opinar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i="1" u="sng" dirty="0">
                <a:latin typeface="Arial" panose="020B0604020202020204" pitchFamily="34" charset="0"/>
                <a:cs typeface="Arial" panose="020B0604020202020204" pitchFamily="34" charset="0"/>
              </a:rPr>
              <a:t>Lógicas Probabilísticas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assumem que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sentença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possui 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grau de confiança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que varia de 0 (total desconfiança) até 1 (total confiança).</a:t>
            </a: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4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4DA7-6518-45B1-9ECD-6F7F917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677649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para Lógica de Primeira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0D9F-B7B8-4641-AD48-2C4E7990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5625"/>
            <a:ext cx="1086802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modelo de Lógica de Primeira Ordem contém: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conjunto não-nulo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Objetos relacionados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diversos modos.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Certas relações são chamadas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devem ter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(teoricamente)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resposta para cada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n-upla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objetos de entrada.</a:t>
            </a:r>
          </a:p>
          <a:p>
            <a:pPr>
              <a:lnSpc>
                <a:spcPct val="10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44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1021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Monotype Corsiva</vt:lpstr>
      <vt:lpstr>Tema do Office</vt:lpstr>
      <vt:lpstr>Lógica de Primeira Ordem</vt:lpstr>
      <vt:lpstr>Agenda</vt:lpstr>
      <vt:lpstr>Características da Lógica Proposicional</vt:lpstr>
      <vt:lpstr>Características da Lógica Proposicional</vt:lpstr>
      <vt:lpstr>Representação da Lógica de Primeira Ordem</vt:lpstr>
      <vt:lpstr>Representação da Lógica de Primeira Ordem</vt:lpstr>
      <vt:lpstr>Diferenças da Lógica de Primeira Ordem</vt:lpstr>
      <vt:lpstr>Diferenças da Lógica de Primeira Ordem</vt:lpstr>
      <vt:lpstr>Modelos para Lógica de Primeira Ordem</vt:lpstr>
      <vt:lpstr>Exemplo de Modelo para FOL</vt:lpstr>
      <vt:lpstr>Exemplo de Modelo para FOL</vt:lpstr>
      <vt:lpstr>Exemplo de Modelo para FOL</vt:lpstr>
      <vt:lpstr>Exemplo de Modelo para FOL</vt:lpstr>
      <vt:lpstr>Exemplo de Modelo para FOL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  <vt:lpstr>Simbologia da Lógica de Primeira Ordem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Primeira Ordem</dc:title>
  <dc:creator>Vitor Bruno de Oliveira Barth</dc:creator>
  <cp:lastModifiedBy>Vitor Bruno de Oliveira Barth</cp:lastModifiedBy>
  <cp:revision>29</cp:revision>
  <dcterms:created xsi:type="dcterms:W3CDTF">2018-11-10T13:25:36Z</dcterms:created>
  <dcterms:modified xsi:type="dcterms:W3CDTF">2018-11-11T12:45:38Z</dcterms:modified>
</cp:coreProperties>
</file>