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6" r:id="rId19"/>
    <p:sldId id="272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A3C27-66C2-48D6-8A11-BD90018B7C94}" type="doc">
      <dgm:prSet loTypeId="urn:microsoft.com/office/officeart/2005/8/layout/hierarchy2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FADA321-C844-41E4-878C-18AD7CB5C0DE}">
      <dgm:prSet/>
      <dgm:spPr/>
      <dgm:t>
        <a:bodyPr/>
        <a:lstStyle/>
        <a:p>
          <a:r>
            <a:rPr lang="pt-BR" dirty="0"/>
            <a:t>Endereçamento</a:t>
          </a:r>
          <a:endParaRPr lang="en-US" dirty="0"/>
        </a:p>
      </dgm:t>
    </dgm:pt>
    <dgm:pt modelId="{FC547EAF-C519-4059-A47A-71E768CAA310}" type="parTrans" cxnId="{5FF3CC51-1FE8-47BB-8818-92FB199F4018}">
      <dgm:prSet/>
      <dgm:spPr/>
      <dgm:t>
        <a:bodyPr/>
        <a:lstStyle/>
        <a:p>
          <a:endParaRPr lang="en-US"/>
        </a:p>
      </dgm:t>
    </dgm:pt>
    <dgm:pt modelId="{07275CD4-02F5-4922-8598-0DF3323F4339}" type="sibTrans" cxnId="{5FF3CC51-1FE8-47BB-8818-92FB199F4018}">
      <dgm:prSet/>
      <dgm:spPr/>
      <dgm:t>
        <a:bodyPr/>
        <a:lstStyle/>
        <a:p>
          <a:endParaRPr lang="en-US"/>
        </a:p>
      </dgm:t>
    </dgm:pt>
    <dgm:pt modelId="{2FD09C31-AD57-484D-9E36-79337FE24311}">
      <dgm:prSet/>
      <dgm:spPr/>
      <dgm:t>
        <a:bodyPr/>
        <a:lstStyle/>
        <a:p>
          <a:r>
            <a:rPr lang="pt-BR" dirty="0"/>
            <a:t>Global</a:t>
          </a:r>
          <a:endParaRPr lang="en-US" dirty="0"/>
        </a:p>
      </dgm:t>
    </dgm:pt>
    <dgm:pt modelId="{3A9F3354-502F-490A-92CE-AF50071C4993}" type="parTrans" cxnId="{C181C931-9B87-4A19-B88D-A491F41C4559}">
      <dgm:prSet/>
      <dgm:spPr/>
      <dgm:t>
        <a:bodyPr/>
        <a:lstStyle/>
        <a:p>
          <a:endParaRPr lang="en-US"/>
        </a:p>
      </dgm:t>
    </dgm:pt>
    <dgm:pt modelId="{BFD5E6C9-0888-4E1E-A0FC-11051ED0BAE3}" type="sibTrans" cxnId="{C181C931-9B87-4A19-B88D-A491F41C4559}">
      <dgm:prSet/>
      <dgm:spPr/>
      <dgm:t>
        <a:bodyPr/>
        <a:lstStyle/>
        <a:p>
          <a:endParaRPr lang="en-US"/>
        </a:p>
      </dgm:t>
    </dgm:pt>
    <dgm:pt modelId="{E592099F-4015-4658-ACD0-FA5B0700796B}">
      <dgm:prSet/>
      <dgm:spPr/>
      <dgm:t>
        <a:bodyPr/>
        <a:lstStyle/>
        <a:p>
          <a:r>
            <a:rPr lang="pt-BR" dirty="0"/>
            <a:t>Criar um VCI</a:t>
          </a:r>
          <a:endParaRPr lang="en-US" dirty="0"/>
        </a:p>
      </dgm:t>
    </dgm:pt>
    <dgm:pt modelId="{4784D926-2E96-4E10-AD5E-117A5CC77DE6}" type="parTrans" cxnId="{317E17D7-CFE0-4022-B40C-C907D76239C8}">
      <dgm:prSet/>
      <dgm:spPr/>
      <dgm:t>
        <a:bodyPr/>
        <a:lstStyle/>
        <a:p>
          <a:endParaRPr lang="en-US"/>
        </a:p>
      </dgm:t>
    </dgm:pt>
    <dgm:pt modelId="{43F1E75E-7F61-41BC-8742-655785D5F0AB}" type="sibTrans" cxnId="{317E17D7-CFE0-4022-B40C-C907D76239C8}">
      <dgm:prSet/>
      <dgm:spPr/>
      <dgm:t>
        <a:bodyPr/>
        <a:lstStyle/>
        <a:p>
          <a:endParaRPr lang="en-US"/>
        </a:p>
      </dgm:t>
    </dgm:pt>
    <dgm:pt modelId="{C5B6A001-C636-4AFD-BB0B-F3EDA8E1E4B1}">
      <dgm:prSet/>
      <dgm:spPr/>
      <dgm:t>
        <a:bodyPr/>
        <a:lstStyle/>
        <a:p>
          <a:r>
            <a:rPr lang="pt-BR" dirty="0"/>
            <a:t>Local</a:t>
          </a:r>
          <a:endParaRPr lang="en-US" dirty="0"/>
        </a:p>
      </dgm:t>
    </dgm:pt>
    <dgm:pt modelId="{47DCC9FF-6EEC-48D6-A315-E87E302EC0BB}" type="parTrans" cxnId="{D859FCC1-7A3A-47F7-91FE-9C2A88B29F74}">
      <dgm:prSet/>
      <dgm:spPr/>
      <dgm:t>
        <a:bodyPr/>
        <a:lstStyle/>
        <a:p>
          <a:endParaRPr lang="en-US"/>
        </a:p>
      </dgm:t>
    </dgm:pt>
    <dgm:pt modelId="{C8006D74-A505-4F22-B065-B0EEA418AAC8}" type="sibTrans" cxnId="{D859FCC1-7A3A-47F7-91FE-9C2A88B29F74}">
      <dgm:prSet/>
      <dgm:spPr/>
      <dgm:t>
        <a:bodyPr/>
        <a:lstStyle/>
        <a:p>
          <a:endParaRPr lang="en-US"/>
        </a:p>
      </dgm:t>
    </dgm:pt>
    <dgm:pt modelId="{01787DD5-4809-4F37-B594-B75F3C0AC5D5}">
      <dgm:prSet/>
      <dgm:spPr/>
      <dgm:t>
        <a:bodyPr/>
        <a:lstStyle/>
        <a:p>
          <a:r>
            <a:rPr lang="pt-BR" dirty="0"/>
            <a:t>Único no escopo da rede </a:t>
          </a:r>
          <a:endParaRPr lang="en-US" dirty="0"/>
        </a:p>
      </dgm:t>
    </dgm:pt>
    <dgm:pt modelId="{E814D2DA-AF40-4E37-A6FB-3ED76AF12EB6}" type="parTrans" cxnId="{761DCA3D-F309-4DC9-AFB3-F6F0FB340C61}">
      <dgm:prSet/>
      <dgm:spPr/>
      <dgm:t>
        <a:bodyPr/>
        <a:lstStyle/>
        <a:p>
          <a:endParaRPr lang="pt-BR"/>
        </a:p>
      </dgm:t>
    </dgm:pt>
    <dgm:pt modelId="{03356391-B309-4B20-8BA2-B155A1E28003}" type="sibTrans" cxnId="{761DCA3D-F309-4DC9-AFB3-F6F0FB340C61}">
      <dgm:prSet/>
      <dgm:spPr/>
      <dgm:t>
        <a:bodyPr/>
        <a:lstStyle/>
        <a:p>
          <a:endParaRPr lang="pt-BR"/>
        </a:p>
      </dgm:t>
    </dgm:pt>
    <dgm:pt modelId="{22FE2764-430A-425E-B604-A593C960C8C3}">
      <dgm:prSet/>
      <dgm:spPr/>
      <dgm:t>
        <a:bodyPr/>
        <a:lstStyle/>
        <a:p>
          <a:r>
            <a:rPr lang="en-US" dirty="0"/>
            <a:t>VCI</a:t>
          </a:r>
        </a:p>
      </dgm:t>
    </dgm:pt>
    <dgm:pt modelId="{EC1E494A-6727-4B3E-B0F2-AD1BE5A69DD5}" type="parTrans" cxnId="{349A4297-EEB4-48CE-B045-2C171168AD40}">
      <dgm:prSet/>
      <dgm:spPr/>
      <dgm:t>
        <a:bodyPr/>
        <a:lstStyle/>
        <a:p>
          <a:endParaRPr lang="pt-BR"/>
        </a:p>
      </dgm:t>
    </dgm:pt>
    <dgm:pt modelId="{AD0F6EFE-D049-4A16-9236-F624DB393671}" type="sibTrans" cxnId="{349A4297-EEB4-48CE-B045-2C171168AD40}">
      <dgm:prSet/>
      <dgm:spPr/>
      <dgm:t>
        <a:bodyPr/>
        <a:lstStyle/>
        <a:p>
          <a:endParaRPr lang="pt-BR"/>
        </a:p>
      </dgm:t>
    </dgm:pt>
    <dgm:pt modelId="{CF3290B7-EB6C-4227-994C-DE0EE3F33EF9}" type="pres">
      <dgm:prSet presAssocID="{8ADA3C27-66C2-48D6-8A11-BD90018B7C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C5655B-3D8E-4781-9407-FAA790225D78}" type="pres">
      <dgm:prSet presAssocID="{5FADA321-C844-41E4-878C-18AD7CB5C0DE}" presName="root1" presStyleCnt="0"/>
      <dgm:spPr/>
    </dgm:pt>
    <dgm:pt modelId="{0CA15D4A-B959-4B90-8664-61C9DC60C6DD}" type="pres">
      <dgm:prSet presAssocID="{5FADA321-C844-41E4-878C-18AD7CB5C0DE}" presName="LevelOneTextNode" presStyleLbl="node0" presStyleIdx="0" presStyleCnt="1" custScaleX="66150" custScaleY="58851">
        <dgm:presLayoutVars>
          <dgm:chPref val="3"/>
        </dgm:presLayoutVars>
      </dgm:prSet>
      <dgm:spPr/>
    </dgm:pt>
    <dgm:pt modelId="{2D7215B5-BDD4-4E7B-8F17-857F8EA93FE3}" type="pres">
      <dgm:prSet presAssocID="{5FADA321-C844-41E4-878C-18AD7CB5C0DE}" presName="level2hierChild" presStyleCnt="0"/>
      <dgm:spPr/>
    </dgm:pt>
    <dgm:pt modelId="{507D5B20-AAAA-42C7-B054-A1CE652780D1}" type="pres">
      <dgm:prSet presAssocID="{3A9F3354-502F-490A-92CE-AF50071C4993}" presName="conn2-1" presStyleLbl="parChTrans1D2" presStyleIdx="0" presStyleCnt="2"/>
      <dgm:spPr/>
    </dgm:pt>
    <dgm:pt modelId="{29FE6D84-07B8-43AF-AB15-684B92FF2A77}" type="pres">
      <dgm:prSet presAssocID="{3A9F3354-502F-490A-92CE-AF50071C4993}" presName="connTx" presStyleLbl="parChTrans1D2" presStyleIdx="0" presStyleCnt="2"/>
      <dgm:spPr/>
    </dgm:pt>
    <dgm:pt modelId="{618B71E1-EB36-4D86-BA3D-79132AE89528}" type="pres">
      <dgm:prSet presAssocID="{2FD09C31-AD57-484D-9E36-79337FE24311}" presName="root2" presStyleCnt="0"/>
      <dgm:spPr/>
    </dgm:pt>
    <dgm:pt modelId="{6F9BC75F-6878-4D4F-BF05-62B0601143AF}" type="pres">
      <dgm:prSet presAssocID="{2FD09C31-AD57-484D-9E36-79337FE24311}" presName="LevelTwoTextNode" presStyleLbl="node2" presStyleIdx="0" presStyleCnt="2" custScaleX="60166" custScaleY="48681">
        <dgm:presLayoutVars>
          <dgm:chPref val="3"/>
        </dgm:presLayoutVars>
      </dgm:prSet>
      <dgm:spPr/>
    </dgm:pt>
    <dgm:pt modelId="{71934B39-8814-4CBD-9E63-CC7300F25947}" type="pres">
      <dgm:prSet presAssocID="{2FD09C31-AD57-484D-9E36-79337FE24311}" presName="level3hierChild" presStyleCnt="0"/>
      <dgm:spPr/>
    </dgm:pt>
    <dgm:pt modelId="{F41B19E6-A272-40C2-AF00-EAE685CB2001}" type="pres">
      <dgm:prSet presAssocID="{E814D2DA-AF40-4E37-A6FB-3ED76AF12EB6}" presName="conn2-1" presStyleLbl="parChTrans1D3" presStyleIdx="0" presStyleCnt="3"/>
      <dgm:spPr/>
    </dgm:pt>
    <dgm:pt modelId="{A4FAECAC-1C02-4AFA-9A41-613624464122}" type="pres">
      <dgm:prSet presAssocID="{E814D2DA-AF40-4E37-A6FB-3ED76AF12EB6}" presName="connTx" presStyleLbl="parChTrans1D3" presStyleIdx="0" presStyleCnt="3"/>
      <dgm:spPr/>
    </dgm:pt>
    <dgm:pt modelId="{FDA993EE-61E1-4D45-BDA8-D0DE7E6C61DC}" type="pres">
      <dgm:prSet presAssocID="{01787DD5-4809-4F37-B594-B75F3C0AC5D5}" presName="root2" presStyleCnt="0"/>
      <dgm:spPr/>
    </dgm:pt>
    <dgm:pt modelId="{2C7E41B2-8908-49AE-A050-718970C2CA32}" type="pres">
      <dgm:prSet presAssocID="{01787DD5-4809-4F37-B594-B75F3C0AC5D5}" presName="LevelTwoTextNode" presStyleLbl="node3" presStyleIdx="0" presStyleCnt="3" custScaleX="56612" custScaleY="49817">
        <dgm:presLayoutVars>
          <dgm:chPref val="3"/>
        </dgm:presLayoutVars>
      </dgm:prSet>
      <dgm:spPr/>
    </dgm:pt>
    <dgm:pt modelId="{B8E45BB8-1E57-48AF-A51A-F19DFE89FC86}" type="pres">
      <dgm:prSet presAssocID="{01787DD5-4809-4F37-B594-B75F3C0AC5D5}" presName="level3hierChild" presStyleCnt="0"/>
      <dgm:spPr/>
    </dgm:pt>
    <dgm:pt modelId="{3AA15F30-86BE-4C9E-9A3F-D0602EDF7B6D}" type="pres">
      <dgm:prSet presAssocID="{4784D926-2E96-4E10-AD5E-117A5CC77DE6}" presName="conn2-1" presStyleLbl="parChTrans1D3" presStyleIdx="1" presStyleCnt="3"/>
      <dgm:spPr/>
    </dgm:pt>
    <dgm:pt modelId="{CF897392-E35D-44EC-BA6D-A434B31663B4}" type="pres">
      <dgm:prSet presAssocID="{4784D926-2E96-4E10-AD5E-117A5CC77DE6}" presName="connTx" presStyleLbl="parChTrans1D3" presStyleIdx="1" presStyleCnt="3"/>
      <dgm:spPr/>
    </dgm:pt>
    <dgm:pt modelId="{976AEB92-D6CE-45DC-BDFC-2BDC02BE086C}" type="pres">
      <dgm:prSet presAssocID="{E592099F-4015-4658-ACD0-FA5B0700796B}" presName="root2" presStyleCnt="0"/>
      <dgm:spPr/>
    </dgm:pt>
    <dgm:pt modelId="{CDF4EF69-38A7-4F70-8EB8-FE17A0276699}" type="pres">
      <dgm:prSet presAssocID="{E592099F-4015-4658-ACD0-FA5B0700796B}" presName="LevelTwoTextNode" presStyleLbl="node3" presStyleIdx="1" presStyleCnt="3" custScaleX="55665" custScaleY="47969">
        <dgm:presLayoutVars>
          <dgm:chPref val="3"/>
        </dgm:presLayoutVars>
      </dgm:prSet>
      <dgm:spPr/>
    </dgm:pt>
    <dgm:pt modelId="{56B3811C-6BDA-4653-A6C5-E322C0D9DDF2}" type="pres">
      <dgm:prSet presAssocID="{E592099F-4015-4658-ACD0-FA5B0700796B}" presName="level3hierChild" presStyleCnt="0"/>
      <dgm:spPr/>
    </dgm:pt>
    <dgm:pt modelId="{06F39C32-8F62-4442-9351-E3D419A7AC69}" type="pres">
      <dgm:prSet presAssocID="{47DCC9FF-6EEC-48D6-A315-E87E302EC0BB}" presName="conn2-1" presStyleLbl="parChTrans1D2" presStyleIdx="1" presStyleCnt="2"/>
      <dgm:spPr/>
    </dgm:pt>
    <dgm:pt modelId="{0689874D-8D74-42CE-9778-5D149645A6A4}" type="pres">
      <dgm:prSet presAssocID="{47DCC9FF-6EEC-48D6-A315-E87E302EC0BB}" presName="connTx" presStyleLbl="parChTrans1D2" presStyleIdx="1" presStyleCnt="2"/>
      <dgm:spPr/>
    </dgm:pt>
    <dgm:pt modelId="{BE3E3694-FE97-4FA6-8E8C-0C4B421343FA}" type="pres">
      <dgm:prSet presAssocID="{C5B6A001-C636-4AFD-BB0B-F3EDA8E1E4B1}" presName="root2" presStyleCnt="0"/>
      <dgm:spPr/>
    </dgm:pt>
    <dgm:pt modelId="{2B365ADD-A4AD-47A4-8DAE-DB18F2A530FC}" type="pres">
      <dgm:prSet presAssocID="{C5B6A001-C636-4AFD-BB0B-F3EDA8E1E4B1}" presName="LevelTwoTextNode" presStyleLbl="node2" presStyleIdx="1" presStyleCnt="2" custScaleX="59169" custScaleY="46374">
        <dgm:presLayoutVars>
          <dgm:chPref val="3"/>
        </dgm:presLayoutVars>
      </dgm:prSet>
      <dgm:spPr/>
    </dgm:pt>
    <dgm:pt modelId="{081C98DA-66A3-446A-9B57-D017E146676D}" type="pres">
      <dgm:prSet presAssocID="{C5B6A001-C636-4AFD-BB0B-F3EDA8E1E4B1}" presName="level3hierChild" presStyleCnt="0"/>
      <dgm:spPr/>
    </dgm:pt>
    <dgm:pt modelId="{4824FCAF-A814-41F0-A18C-93D059E6EF55}" type="pres">
      <dgm:prSet presAssocID="{EC1E494A-6727-4B3E-B0F2-AD1BE5A69DD5}" presName="conn2-1" presStyleLbl="parChTrans1D3" presStyleIdx="2" presStyleCnt="3"/>
      <dgm:spPr/>
    </dgm:pt>
    <dgm:pt modelId="{469B0A3A-3652-4942-9E36-2E0E0D4F50A8}" type="pres">
      <dgm:prSet presAssocID="{EC1E494A-6727-4B3E-B0F2-AD1BE5A69DD5}" presName="connTx" presStyleLbl="parChTrans1D3" presStyleIdx="2" presStyleCnt="3"/>
      <dgm:spPr/>
    </dgm:pt>
    <dgm:pt modelId="{1F25F192-3AC4-4433-9DDB-794D11EAC9F3}" type="pres">
      <dgm:prSet presAssocID="{22FE2764-430A-425E-B604-A593C960C8C3}" presName="root2" presStyleCnt="0"/>
      <dgm:spPr/>
    </dgm:pt>
    <dgm:pt modelId="{CA65DD34-DEAE-4557-81C1-87AFAD9DFA20}" type="pres">
      <dgm:prSet presAssocID="{22FE2764-430A-425E-B604-A593C960C8C3}" presName="LevelTwoTextNode" presStyleLbl="node3" presStyleIdx="2" presStyleCnt="3" custScaleX="56255" custScaleY="46875">
        <dgm:presLayoutVars>
          <dgm:chPref val="3"/>
        </dgm:presLayoutVars>
      </dgm:prSet>
      <dgm:spPr/>
    </dgm:pt>
    <dgm:pt modelId="{D691E86A-F007-416C-9F55-9194ACC9D188}" type="pres">
      <dgm:prSet presAssocID="{22FE2764-430A-425E-B604-A593C960C8C3}" presName="level3hierChild" presStyleCnt="0"/>
      <dgm:spPr/>
    </dgm:pt>
  </dgm:ptLst>
  <dgm:cxnLst>
    <dgm:cxn modelId="{C0116F04-0ABE-4F9F-BDA7-C4C397E13DD0}" type="presOf" srcId="{47DCC9FF-6EEC-48D6-A315-E87E302EC0BB}" destId="{0689874D-8D74-42CE-9778-5D149645A6A4}" srcOrd="1" destOrd="0" presId="urn:microsoft.com/office/officeart/2005/8/layout/hierarchy2"/>
    <dgm:cxn modelId="{D8DD1823-960A-4FD3-ADB3-13CC5ABCD43D}" type="presOf" srcId="{EC1E494A-6727-4B3E-B0F2-AD1BE5A69DD5}" destId="{4824FCAF-A814-41F0-A18C-93D059E6EF55}" srcOrd="0" destOrd="0" presId="urn:microsoft.com/office/officeart/2005/8/layout/hierarchy2"/>
    <dgm:cxn modelId="{A541292F-2ABB-4C3F-9791-04642072BA12}" type="presOf" srcId="{01787DD5-4809-4F37-B594-B75F3C0AC5D5}" destId="{2C7E41B2-8908-49AE-A050-718970C2CA32}" srcOrd="0" destOrd="0" presId="urn:microsoft.com/office/officeart/2005/8/layout/hierarchy2"/>
    <dgm:cxn modelId="{C181C931-9B87-4A19-B88D-A491F41C4559}" srcId="{5FADA321-C844-41E4-878C-18AD7CB5C0DE}" destId="{2FD09C31-AD57-484D-9E36-79337FE24311}" srcOrd="0" destOrd="0" parTransId="{3A9F3354-502F-490A-92CE-AF50071C4993}" sibTransId="{BFD5E6C9-0888-4E1E-A0FC-11051ED0BAE3}"/>
    <dgm:cxn modelId="{761DCA3D-F309-4DC9-AFB3-F6F0FB340C61}" srcId="{2FD09C31-AD57-484D-9E36-79337FE24311}" destId="{01787DD5-4809-4F37-B594-B75F3C0AC5D5}" srcOrd="0" destOrd="0" parTransId="{E814D2DA-AF40-4E37-A6FB-3ED76AF12EB6}" sibTransId="{03356391-B309-4B20-8BA2-B155A1E28003}"/>
    <dgm:cxn modelId="{5AFA8971-35AB-4E1D-B130-F0EB3A84FEE4}" type="presOf" srcId="{E814D2DA-AF40-4E37-A6FB-3ED76AF12EB6}" destId="{F41B19E6-A272-40C2-AF00-EAE685CB2001}" srcOrd="0" destOrd="0" presId="urn:microsoft.com/office/officeart/2005/8/layout/hierarchy2"/>
    <dgm:cxn modelId="{5FF3CC51-1FE8-47BB-8818-92FB199F4018}" srcId="{8ADA3C27-66C2-48D6-8A11-BD90018B7C94}" destId="{5FADA321-C844-41E4-878C-18AD7CB5C0DE}" srcOrd="0" destOrd="0" parTransId="{FC547EAF-C519-4059-A47A-71E768CAA310}" sibTransId="{07275CD4-02F5-4922-8598-0DF3323F4339}"/>
    <dgm:cxn modelId="{F5895F72-A071-42FC-B795-83CEC860AE83}" type="presOf" srcId="{4784D926-2E96-4E10-AD5E-117A5CC77DE6}" destId="{CF897392-E35D-44EC-BA6D-A434B31663B4}" srcOrd="1" destOrd="0" presId="urn:microsoft.com/office/officeart/2005/8/layout/hierarchy2"/>
    <dgm:cxn modelId="{D3705B57-3061-4B93-B423-488D0F538A06}" type="presOf" srcId="{3A9F3354-502F-490A-92CE-AF50071C4993}" destId="{507D5B20-AAAA-42C7-B054-A1CE652780D1}" srcOrd="0" destOrd="0" presId="urn:microsoft.com/office/officeart/2005/8/layout/hierarchy2"/>
    <dgm:cxn modelId="{1BDB8979-43ED-45E7-8841-536D1620A6DC}" type="presOf" srcId="{C5B6A001-C636-4AFD-BB0B-F3EDA8E1E4B1}" destId="{2B365ADD-A4AD-47A4-8DAE-DB18F2A530FC}" srcOrd="0" destOrd="0" presId="urn:microsoft.com/office/officeart/2005/8/layout/hierarchy2"/>
    <dgm:cxn modelId="{B708215A-60B7-4750-9937-3CDDEAF1630C}" type="presOf" srcId="{47DCC9FF-6EEC-48D6-A315-E87E302EC0BB}" destId="{06F39C32-8F62-4442-9351-E3D419A7AC69}" srcOrd="0" destOrd="0" presId="urn:microsoft.com/office/officeart/2005/8/layout/hierarchy2"/>
    <dgm:cxn modelId="{66E3657F-41DA-4088-B83F-52C602F017DA}" type="presOf" srcId="{5FADA321-C844-41E4-878C-18AD7CB5C0DE}" destId="{0CA15D4A-B959-4B90-8664-61C9DC60C6DD}" srcOrd="0" destOrd="0" presId="urn:microsoft.com/office/officeart/2005/8/layout/hierarchy2"/>
    <dgm:cxn modelId="{349A4297-EEB4-48CE-B045-2C171168AD40}" srcId="{C5B6A001-C636-4AFD-BB0B-F3EDA8E1E4B1}" destId="{22FE2764-430A-425E-B604-A593C960C8C3}" srcOrd="0" destOrd="0" parTransId="{EC1E494A-6727-4B3E-B0F2-AD1BE5A69DD5}" sibTransId="{AD0F6EFE-D049-4A16-9236-F624DB393671}"/>
    <dgm:cxn modelId="{102FF09B-7165-45A8-ABFF-ED242B623BD4}" type="presOf" srcId="{8ADA3C27-66C2-48D6-8A11-BD90018B7C94}" destId="{CF3290B7-EB6C-4227-994C-DE0EE3F33EF9}" srcOrd="0" destOrd="0" presId="urn:microsoft.com/office/officeart/2005/8/layout/hierarchy2"/>
    <dgm:cxn modelId="{C1019EB2-0E90-417C-9400-696427393BE2}" type="presOf" srcId="{4784D926-2E96-4E10-AD5E-117A5CC77DE6}" destId="{3AA15F30-86BE-4C9E-9A3F-D0602EDF7B6D}" srcOrd="0" destOrd="0" presId="urn:microsoft.com/office/officeart/2005/8/layout/hierarchy2"/>
    <dgm:cxn modelId="{03B67CBF-A9F8-4F93-92E2-33B5136D7B50}" type="presOf" srcId="{E592099F-4015-4658-ACD0-FA5B0700796B}" destId="{CDF4EF69-38A7-4F70-8EB8-FE17A0276699}" srcOrd="0" destOrd="0" presId="urn:microsoft.com/office/officeart/2005/8/layout/hierarchy2"/>
    <dgm:cxn modelId="{C26060C0-6DF0-41F8-9270-9B19888E8900}" type="presOf" srcId="{E814D2DA-AF40-4E37-A6FB-3ED76AF12EB6}" destId="{A4FAECAC-1C02-4AFA-9A41-613624464122}" srcOrd="1" destOrd="0" presId="urn:microsoft.com/office/officeart/2005/8/layout/hierarchy2"/>
    <dgm:cxn modelId="{D859FCC1-7A3A-47F7-91FE-9C2A88B29F74}" srcId="{5FADA321-C844-41E4-878C-18AD7CB5C0DE}" destId="{C5B6A001-C636-4AFD-BB0B-F3EDA8E1E4B1}" srcOrd="1" destOrd="0" parTransId="{47DCC9FF-6EEC-48D6-A315-E87E302EC0BB}" sibTransId="{C8006D74-A505-4F22-B065-B0EEA418AAC8}"/>
    <dgm:cxn modelId="{317E17D7-CFE0-4022-B40C-C907D76239C8}" srcId="{2FD09C31-AD57-484D-9E36-79337FE24311}" destId="{E592099F-4015-4658-ACD0-FA5B0700796B}" srcOrd="1" destOrd="0" parTransId="{4784D926-2E96-4E10-AD5E-117A5CC77DE6}" sibTransId="{43F1E75E-7F61-41BC-8742-655785D5F0AB}"/>
    <dgm:cxn modelId="{4FE1B9DA-940F-4C0B-8375-BFB1A0128A44}" type="presOf" srcId="{2FD09C31-AD57-484D-9E36-79337FE24311}" destId="{6F9BC75F-6878-4D4F-BF05-62B0601143AF}" srcOrd="0" destOrd="0" presId="urn:microsoft.com/office/officeart/2005/8/layout/hierarchy2"/>
    <dgm:cxn modelId="{C06E60E3-1749-4109-A33C-F46598261BFA}" type="presOf" srcId="{22FE2764-430A-425E-B604-A593C960C8C3}" destId="{CA65DD34-DEAE-4557-81C1-87AFAD9DFA20}" srcOrd="0" destOrd="0" presId="urn:microsoft.com/office/officeart/2005/8/layout/hierarchy2"/>
    <dgm:cxn modelId="{3524ADEB-BE1C-4589-8501-D536161E3C0B}" type="presOf" srcId="{EC1E494A-6727-4B3E-B0F2-AD1BE5A69DD5}" destId="{469B0A3A-3652-4942-9E36-2E0E0D4F50A8}" srcOrd="1" destOrd="0" presId="urn:microsoft.com/office/officeart/2005/8/layout/hierarchy2"/>
    <dgm:cxn modelId="{294F90FB-C313-4D7A-B6FC-BDDE31EFB24D}" type="presOf" srcId="{3A9F3354-502F-490A-92CE-AF50071C4993}" destId="{29FE6D84-07B8-43AF-AB15-684B92FF2A77}" srcOrd="1" destOrd="0" presId="urn:microsoft.com/office/officeart/2005/8/layout/hierarchy2"/>
    <dgm:cxn modelId="{0ADE52C6-71EF-430D-9728-54E4978289C8}" type="presParOf" srcId="{CF3290B7-EB6C-4227-994C-DE0EE3F33EF9}" destId="{4DC5655B-3D8E-4781-9407-FAA790225D78}" srcOrd="0" destOrd="0" presId="urn:microsoft.com/office/officeart/2005/8/layout/hierarchy2"/>
    <dgm:cxn modelId="{EA25EA4C-81D7-47E1-925D-096594B25DAB}" type="presParOf" srcId="{4DC5655B-3D8E-4781-9407-FAA790225D78}" destId="{0CA15D4A-B959-4B90-8664-61C9DC60C6DD}" srcOrd="0" destOrd="0" presId="urn:microsoft.com/office/officeart/2005/8/layout/hierarchy2"/>
    <dgm:cxn modelId="{00BC45AA-CC06-4AB4-AFBC-1EA5DA04B795}" type="presParOf" srcId="{4DC5655B-3D8E-4781-9407-FAA790225D78}" destId="{2D7215B5-BDD4-4E7B-8F17-857F8EA93FE3}" srcOrd="1" destOrd="0" presId="urn:microsoft.com/office/officeart/2005/8/layout/hierarchy2"/>
    <dgm:cxn modelId="{69B96DD6-443B-4609-979A-83E6F370BD97}" type="presParOf" srcId="{2D7215B5-BDD4-4E7B-8F17-857F8EA93FE3}" destId="{507D5B20-AAAA-42C7-B054-A1CE652780D1}" srcOrd="0" destOrd="0" presId="urn:microsoft.com/office/officeart/2005/8/layout/hierarchy2"/>
    <dgm:cxn modelId="{E0004B25-9082-4907-9C1C-FCE63A5A73CC}" type="presParOf" srcId="{507D5B20-AAAA-42C7-B054-A1CE652780D1}" destId="{29FE6D84-07B8-43AF-AB15-684B92FF2A77}" srcOrd="0" destOrd="0" presId="urn:microsoft.com/office/officeart/2005/8/layout/hierarchy2"/>
    <dgm:cxn modelId="{053B96B1-41F5-458C-9307-757D39F2A7D8}" type="presParOf" srcId="{2D7215B5-BDD4-4E7B-8F17-857F8EA93FE3}" destId="{618B71E1-EB36-4D86-BA3D-79132AE89528}" srcOrd="1" destOrd="0" presId="urn:microsoft.com/office/officeart/2005/8/layout/hierarchy2"/>
    <dgm:cxn modelId="{96102802-D93F-4947-8CA9-D4BE7DF1859F}" type="presParOf" srcId="{618B71E1-EB36-4D86-BA3D-79132AE89528}" destId="{6F9BC75F-6878-4D4F-BF05-62B0601143AF}" srcOrd="0" destOrd="0" presId="urn:microsoft.com/office/officeart/2005/8/layout/hierarchy2"/>
    <dgm:cxn modelId="{46C3A7B8-C2C3-4EF3-8523-AECE9368F2D2}" type="presParOf" srcId="{618B71E1-EB36-4D86-BA3D-79132AE89528}" destId="{71934B39-8814-4CBD-9E63-CC7300F25947}" srcOrd="1" destOrd="0" presId="urn:microsoft.com/office/officeart/2005/8/layout/hierarchy2"/>
    <dgm:cxn modelId="{C2046611-1D38-4942-99EC-712A4386607B}" type="presParOf" srcId="{71934B39-8814-4CBD-9E63-CC7300F25947}" destId="{F41B19E6-A272-40C2-AF00-EAE685CB2001}" srcOrd="0" destOrd="0" presId="urn:microsoft.com/office/officeart/2005/8/layout/hierarchy2"/>
    <dgm:cxn modelId="{A0643E35-958B-421A-962B-81BB008E33D1}" type="presParOf" srcId="{F41B19E6-A272-40C2-AF00-EAE685CB2001}" destId="{A4FAECAC-1C02-4AFA-9A41-613624464122}" srcOrd="0" destOrd="0" presId="urn:microsoft.com/office/officeart/2005/8/layout/hierarchy2"/>
    <dgm:cxn modelId="{981EBF0E-4E8A-4C24-BF5B-5CC0F7CC4391}" type="presParOf" srcId="{71934B39-8814-4CBD-9E63-CC7300F25947}" destId="{FDA993EE-61E1-4D45-BDA8-D0DE7E6C61DC}" srcOrd="1" destOrd="0" presId="urn:microsoft.com/office/officeart/2005/8/layout/hierarchy2"/>
    <dgm:cxn modelId="{AE68E7FC-6EB4-41DB-B397-2578C1A56DF9}" type="presParOf" srcId="{FDA993EE-61E1-4D45-BDA8-D0DE7E6C61DC}" destId="{2C7E41B2-8908-49AE-A050-718970C2CA32}" srcOrd="0" destOrd="0" presId="urn:microsoft.com/office/officeart/2005/8/layout/hierarchy2"/>
    <dgm:cxn modelId="{F1CC6FBA-E9BC-409C-8141-BD8340967039}" type="presParOf" srcId="{FDA993EE-61E1-4D45-BDA8-D0DE7E6C61DC}" destId="{B8E45BB8-1E57-48AF-A51A-F19DFE89FC86}" srcOrd="1" destOrd="0" presId="urn:microsoft.com/office/officeart/2005/8/layout/hierarchy2"/>
    <dgm:cxn modelId="{7ADB4680-303A-471D-B8A9-4557A9ABB6B4}" type="presParOf" srcId="{71934B39-8814-4CBD-9E63-CC7300F25947}" destId="{3AA15F30-86BE-4C9E-9A3F-D0602EDF7B6D}" srcOrd="2" destOrd="0" presId="urn:microsoft.com/office/officeart/2005/8/layout/hierarchy2"/>
    <dgm:cxn modelId="{41C1FE30-9947-4676-BE18-CC930A9A5ABA}" type="presParOf" srcId="{3AA15F30-86BE-4C9E-9A3F-D0602EDF7B6D}" destId="{CF897392-E35D-44EC-BA6D-A434B31663B4}" srcOrd="0" destOrd="0" presId="urn:microsoft.com/office/officeart/2005/8/layout/hierarchy2"/>
    <dgm:cxn modelId="{11F50323-6A95-497F-AC12-39371DFFF72C}" type="presParOf" srcId="{71934B39-8814-4CBD-9E63-CC7300F25947}" destId="{976AEB92-D6CE-45DC-BDFC-2BDC02BE086C}" srcOrd="3" destOrd="0" presId="urn:microsoft.com/office/officeart/2005/8/layout/hierarchy2"/>
    <dgm:cxn modelId="{1308157F-703A-46B6-A6FD-C63D5CDAEBBD}" type="presParOf" srcId="{976AEB92-D6CE-45DC-BDFC-2BDC02BE086C}" destId="{CDF4EF69-38A7-4F70-8EB8-FE17A0276699}" srcOrd="0" destOrd="0" presId="urn:microsoft.com/office/officeart/2005/8/layout/hierarchy2"/>
    <dgm:cxn modelId="{8AA54343-4D42-4C1B-8FEA-51E3BBD7A14A}" type="presParOf" srcId="{976AEB92-D6CE-45DC-BDFC-2BDC02BE086C}" destId="{56B3811C-6BDA-4653-A6C5-E322C0D9DDF2}" srcOrd="1" destOrd="0" presId="urn:microsoft.com/office/officeart/2005/8/layout/hierarchy2"/>
    <dgm:cxn modelId="{9D92B3CA-08E9-4402-9959-28E5742222A6}" type="presParOf" srcId="{2D7215B5-BDD4-4E7B-8F17-857F8EA93FE3}" destId="{06F39C32-8F62-4442-9351-E3D419A7AC69}" srcOrd="2" destOrd="0" presId="urn:microsoft.com/office/officeart/2005/8/layout/hierarchy2"/>
    <dgm:cxn modelId="{E39CD2D8-22A7-4D74-98BE-10CD6C37B809}" type="presParOf" srcId="{06F39C32-8F62-4442-9351-E3D419A7AC69}" destId="{0689874D-8D74-42CE-9778-5D149645A6A4}" srcOrd="0" destOrd="0" presId="urn:microsoft.com/office/officeart/2005/8/layout/hierarchy2"/>
    <dgm:cxn modelId="{50A299ED-9C57-4C3D-B3EF-91502E6983BE}" type="presParOf" srcId="{2D7215B5-BDD4-4E7B-8F17-857F8EA93FE3}" destId="{BE3E3694-FE97-4FA6-8E8C-0C4B421343FA}" srcOrd="3" destOrd="0" presId="urn:microsoft.com/office/officeart/2005/8/layout/hierarchy2"/>
    <dgm:cxn modelId="{709392C1-43AB-49BB-81B4-7164E86D4440}" type="presParOf" srcId="{BE3E3694-FE97-4FA6-8E8C-0C4B421343FA}" destId="{2B365ADD-A4AD-47A4-8DAE-DB18F2A530FC}" srcOrd="0" destOrd="0" presId="urn:microsoft.com/office/officeart/2005/8/layout/hierarchy2"/>
    <dgm:cxn modelId="{CF743CD6-C44F-42B2-BDCF-22C2FD1F7234}" type="presParOf" srcId="{BE3E3694-FE97-4FA6-8E8C-0C4B421343FA}" destId="{081C98DA-66A3-446A-9B57-D017E146676D}" srcOrd="1" destOrd="0" presId="urn:microsoft.com/office/officeart/2005/8/layout/hierarchy2"/>
    <dgm:cxn modelId="{39B4175A-BE34-436D-8BD1-04B241DADC56}" type="presParOf" srcId="{081C98DA-66A3-446A-9B57-D017E146676D}" destId="{4824FCAF-A814-41F0-A18C-93D059E6EF55}" srcOrd="0" destOrd="0" presId="urn:microsoft.com/office/officeart/2005/8/layout/hierarchy2"/>
    <dgm:cxn modelId="{3C580762-614D-4954-91BB-7FDF6A515402}" type="presParOf" srcId="{4824FCAF-A814-41F0-A18C-93D059E6EF55}" destId="{469B0A3A-3652-4942-9E36-2E0E0D4F50A8}" srcOrd="0" destOrd="0" presId="urn:microsoft.com/office/officeart/2005/8/layout/hierarchy2"/>
    <dgm:cxn modelId="{9EC53595-9155-46D4-B4DE-8601788CB19D}" type="presParOf" srcId="{081C98DA-66A3-446A-9B57-D017E146676D}" destId="{1F25F192-3AC4-4433-9DDB-794D11EAC9F3}" srcOrd="1" destOrd="0" presId="urn:microsoft.com/office/officeart/2005/8/layout/hierarchy2"/>
    <dgm:cxn modelId="{FDFD6BF8-056E-481B-8734-E8F53E4785E1}" type="presParOf" srcId="{1F25F192-3AC4-4433-9DDB-794D11EAC9F3}" destId="{CA65DD34-DEAE-4557-81C1-87AFAD9DFA20}" srcOrd="0" destOrd="0" presId="urn:microsoft.com/office/officeart/2005/8/layout/hierarchy2"/>
    <dgm:cxn modelId="{3AA8E298-2DDC-4A8A-820C-5DCD72B24164}" type="presParOf" srcId="{1F25F192-3AC4-4433-9DDB-794D11EAC9F3}" destId="{D691E86A-F007-416C-9F55-9194ACC9D1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15D4A-B959-4B90-8664-61C9DC60C6DD}">
      <dsp:nvSpPr>
        <dsp:cNvPr id="0" name=""/>
        <dsp:cNvSpPr/>
      </dsp:nvSpPr>
      <dsp:spPr>
        <a:xfrm>
          <a:off x="1025" y="1905270"/>
          <a:ext cx="2645101" cy="117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Endereçamento</a:t>
          </a:r>
          <a:endParaRPr lang="en-US" sz="2700" kern="1200" dirty="0"/>
        </a:p>
      </dsp:txBody>
      <dsp:txXfrm>
        <a:off x="35487" y="1939732"/>
        <a:ext cx="2576177" cy="1107696"/>
      </dsp:txXfrm>
    </dsp:sp>
    <dsp:sp modelId="{507D5B20-AAAA-42C7-B054-A1CE652780D1}">
      <dsp:nvSpPr>
        <dsp:cNvPr id="0" name=""/>
        <dsp:cNvSpPr/>
      </dsp:nvSpPr>
      <dsp:spPr>
        <a:xfrm rot="19779110">
          <a:off x="2519140" y="1984002"/>
          <a:ext cx="1853430" cy="82705"/>
        </a:xfrm>
        <a:custGeom>
          <a:avLst/>
          <a:gdLst/>
          <a:ahLst/>
          <a:cxnLst/>
          <a:rect l="0" t="0" r="0" b="0"/>
          <a:pathLst>
            <a:path>
              <a:moveTo>
                <a:pt x="0" y="41352"/>
              </a:moveTo>
              <a:lnTo>
                <a:pt x="1853430" y="413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399519" y="1979019"/>
        <a:ext cx="92671" cy="92671"/>
      </dsp:txXfrm>
    </dsp:sp>
    <dsp:sp modelId="{6F9BC75F-6878-4D4F-BF05-62B0601143AF}">
      <dsp:nvSpPr>
        <dsp:cNvPr id="0" name=""/>
        <dsp:cNvSpPr/>
      </dsp:nvSpPr>
      <dsp:spPr>
        <a:xfrm>
          <a:off x="4245583" y="1070484"/>
          <a:ext cx="2405822" cy="973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Global</a:t>
          </a:r>
          <a:endParaRPr lang="en-US" sz="2700" kern="1200" dirty="0"/>
        </a:p>
      </dsp:txBody>
      <dsp:txXfrm>
        <a:off x="4274090" y="1098991"/>
        <a:ext cx="2348808" cy="916275"/>
      </dsp:txXfrm>
    </dsp:sp>
    <dsp:sp modelId="{F41B19E6-A272-40C2-AF00-EAE685CB2001}">
      <dsp:nvSpPr>
        <dsp:cNvPr id="0" name=""/>
        <dsp:cNvSpPr/>
      </dsp:nvSpPr>
      <dsp:spPr>
        <a:xfrm rot="20311054">
          <a:off x="6591701" y="1201038"/>
          <a:ext cx="1718866" cy="82705"/>
        </a:xfrm>
        <a:custGeom>
          <a:avLst/>
          <a:gdLst/>
          <a:ahLst/>
          <a:cxnLst/>
          <a:rect l="0" t="0" r="0" b="0"/>
          <a:pathLst>
            <a:path>
              <a:moveTo>
                <a:pt x="0" y="41352"/>
              </a:moveTo>
              <a:lnTo>
                <a:pt x="1718866" y="4135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7408163" y="1199419"/>
        <a:ext cx="85943" cy="85943"/>
      </dsp:txXfrm>
    </dsp:sp>
    <dsp:sp modelId="{2C7E41B2-8908-49AE-A050-718970C2CA32}">
      <dsp:nvSpPr>
        <dsp:cNvPr id="0" name=""/>
        <dsp:cNvSpPr/>
      </dsp:nvSpPr>
      <dsp:spPr>
        <a:xfrm>
          <a:off x="8250863" y="429652"/>
          <a:ext cx="2263711" cy="9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Único no escopo da rede </a:t>
          </a:r>
          <a:endParaRPr lang="en-US" sz="2700" kern="1200" dirty="0"/>
        </a:p>
      </dsp:txBody>
      <dsp:txXfrm>
        <a:off x="8280035" y="458824"/>
        <a:ext cx="2205367" cy="937657"/>
      </dsp:txXfrm>
    </dsp:sp>
    <dsp:sp modelId="{3AA15F30-86BE-4C9E-9A3F-D0602EDF7B6D}">
      <dsp:nvSpPr>
        <dsp:cNvPr id="0" name=""/>
        <dsp:cNvSpPr/>
      </dsp:nvSpPr>
      <dsp:spPr>
        <a:xfrm rot="1323191">
          <a:off x="6588276" y="1839751"/>
          <a:ext cx="1725717" cy="82705"/>
        </a:xfrm>
        <a:custGeom>
          <a:avLst/>
          <a:gdLst/>
          <a:ahLst/>
          <a:cxnLst/>
          <a:rect l="0" t="0" r="0" b="0"/>
          <a:pathLst>
            <a:path>
              <a:moveTo>
                <a:pt x="0" y="41352"/>
              </a:moveTo>
              <a:lnTo>
                <a:pt x="1725717" y="4135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407991" y="1837961"/>
        <a:ext cx="86285" cy="86285"/>
      </dsp:txXfrm>
    </dsp:sp>
    <dsp:sp modelId="{CDF4EF69-38A7-4F70-8EB8-FE17A0276699}">
      <dsp:nvSpPr>
        <dsp:cNvPr id="0" name=""/>
        <dsp:cNvSpPr/>
      </dsp:nvSpPr>
      <dsp:spPr>
        <a:xfrm>
          <a:off x="8250863" y="1725551"/>
          <a:ext cx="2225843" cy="959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Criar um VCI</a:t>
          </a:r>
          <a:endParaRPr lang="en-US" sz="2700" kern="1200" dirty="0"/>
        </a:p>
      </dsp:txBody>
      <dsp:txXfrm>
        <a:off x="8278953" y="1753641"/>
        <a:ext cx="2169663" cy="902874"/>
      </dsp:txXfrm>
    </dsp:sp>
    <dsp:sp modelId="{06F39C32-8F62-4442-9351-E3D419A7AC69}">
      <dsp:nvSpPr>
        <dsp:cNvPr id="0" name=""/>
        <dsp:cNvSpPr/>
      </dsp:nvSpPr>
      <dsp:spPr>
        <a:xfrm rot="1857573">
          <a:off x="2513261" y="2931985"/>
          <a:ext cx="1865188" cy="82705"/>
        </a:xfrm>
        <a:custGeom>
          <a:avLst/>
          <a:gdLst/>
          <a:ahLst/>
          <a:cxnLst/>
          <a:rect l="0" t="0" r="0" b="0"/>
          <a:pathLst>
            <a:path>
              <a:moveTo>
                <a:pt x="0" y="41352"/>
              </a:moveTo>
              <a:lnTo>
                <a:pt x="1865188" y="413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399225" y="2926708"/>
        <a:ext cx="93259" cy="93259"/>
      </dsp:txXfrm>
    </dsp:sp>
    <dsp:sp modelId="{2B365ADD-A4AD-47A4-8DAE-DB18F2A530FC}">
      <dsp:nvSpPr>
        <dsp:cNvPr id="0" name=""/>
        <dsp:cNvSpPr/>
      </dsp:nvSpPr>
      <dsp:spPr>
        <a:xfrm>
          <a:off x="4245583" y="2989512"/>
          <a:ext cx="2365956" cy="927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Local</a:t>
          </a:r>
          <a:endParaRPr lang="en-US" sz="2700" kern="1200" dirty="0"/>
        </a:p>
      </dsp:txBody>
      <dsp:txXfrm>
        <a:off x="4272739" y="3016668"/>
        <a:ext cx="2311644" cy="872853"/>
      </dsp:txXfrm>
    </dsp:sp>
    <dsp:sp modelId="{4824FCAF-A814-41F0-A18C-93D059E6EF55}">
      <dsp:nvSpPr>
        <dsp:cNvPr id="0" name=""/>
        <dsp:cNvSpPr/>
      </dsp:nvSpPr>
      <dsp:spPr>
        <a:xfrm>
          <a:off x="6611540" y="3411742"/>
          <a:ext cx="1599456" cy="82705"/>
        </a:xfrm>
        <a:custGeom>
          <a:avLst/>
          <a:gdLst/>
          <a:ahLst/>
          <a:cxnLst/>
          <a:rect l="0" t="0" r="0" b="0"/>
          <a:pathLst>
            <a:path>
              <a:moveTo>
                <a:pt x="0" y="41352"/>
              </a:moveTo>
              <a:lnTo>
                <a:pt x="1599456" y="4135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371282" y="3413108"/>
        <a:ext cx="79972" cy="79972"/>
      </dsp:txXfrm>
    </dsp:sp>
    <dsp:sp modelId="{CA65DD34-DEAE-4557-81C1-87AFAD9DFA20}">
      <dsp:nvSpPr>
        <dsp:cNvPr id="0" name=""/>
        <dsp:cNvSpPr/>
      </dsp:nvSpPr>
      <dsp:spPr>
        <a:xfrm>
          <a:off x="8210996" y="2984504"/>
          <a:ext cx="2249435" cy="937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VCI</a:t>
          </a:r>
        </a:p>
      </dsp:txBody>
      <dsp:txXfrm>
        <a:off x="8238445" y="3011953"/>
        <a:ext cx="2194537" cy="88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1422-5F09-48DD-99B4-9B15134BB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91AE5-8CEA-4303-BC3C-FC33295C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8A3C3-478F-4A30-B936-93345363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8090A-55CE-4DCF-B14E-DEEEED24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3172D-51E0-4179-B438-FF7F8A82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5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3DB16-673F-4BDC-9625-230D2CE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A7636B-EC75-4E4A-9AFC-1D0A87AC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2E701A-D8FC-4B41-8490-44C2A2C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80126-E50D-49F9-94DC-F2FFACC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D9C7C-D391-4EB3-B094-8BC72E08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C0656-0880-4706-A280-F9DC8C531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DD4A01-4B8B-43F1-A6AA-2D9C3234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82D53-1554-44F5-ACD1-4FFFA3E3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66CDA-6D47-42A2-913D-8989069E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4C2F7-FE2B-4C5B-9764-7FFE8B0C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E7075-9CC7-41DD-B867-9330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A49BE-61B7-4B7C-B4D4-D8977394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77126-AE25-4626-90B3-60C9603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B06C6-70A0-4F0D-94C1-EF6106DD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CAE27-AB95-4385-A45E-43D72F9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837E7-1588-4B83-B010-8B08E969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C2C03-FAAD-41C4-B51C-92EC3475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8FE76-56C1-4287-857A-C054777E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AA0E0-89C0-49A1-A57E-509ED56A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9545F-DA23-445E-8959-CB738AA7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1AE53-A36B-4E28-928A-ED260D8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272B5-3ACD-4ACC-9816-599A0F07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6B2405-9393-4FB2-9FD0-95964943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06A54-D35E-45DB-81D7-34AD1BC0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63C89-29E2-40EA-AA7D-25592A1A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DEF41C-DD14-4E44-9F31-D399BA8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6D00-9ED0-43FE-8DD2-2BF13493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4C9AF1-52D9-4A49-B7EC-15C1E341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2DCD82-B85C-45DC-A714-034E37A4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2BD5D8-98D3-4237-9541-CE948F55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3AD972-D4BF-4438-A526-9D6FFA04F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EB9520-ADA4-4413-84A0-7A60BB1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E92B0E-8FE4-4481-A36C-F5687DAD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4BA3A9-4470-44D7-99C5-40DCF1C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1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CB46-6160-43A3-A0F9-BCBCD7C1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1204FF-20C1-43C5-9236-CF1340C4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760B9-6E54-44F5-BE8F-87BA14C6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8709A4-6DF3-451B-AE66-DF9953AB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0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12C32F-F234-4007-9B48-B1B0967E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23D86E-E4E7-4B33-BFB7-CF0C334B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19D7BF-DD7B-4C50-BE55-C519473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93D35-3492-4873-A451-F411D421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59C8A-3FA3-4026-BCD6-26CA9E93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0CC9B-7EE3-442F-9C83-EB65AE7C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912138-C7C8-48FF-8B70-90ACC413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B1ACD9-64AD-4DF5-92B1-A79B758A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57748-021A-4CD1-B2F6-E778EFD1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EF40C-357F-4688-B7D9-2642D930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C1D41E-DF48-4A12-BAD8-C55EB2B7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EBA4F-A4DF-47B6-B004-327BFCC56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324420-0927-4373-BBE2-73514E86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51C68-FC75-4BB5-9029-B298FCBD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186D6C-9F03-488A-B3BE-587836B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68756-88FC-45EA-93EF-4C72F645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6A9899-80FB-4FB2-BA15-593DBC5D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56B22-63E5-4ABC-B987-1C59DF128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8986-A359-4330-889D-C481F9C06AA5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930D8-7301-4620-9A6F-C3D1B3B9B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1E3EE-4E99-4892-9E1C-F22F0D0B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960-EAC7-4D56-89AE-F78A70E21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3EDA7-7AFC-4507-B279-B825EB2C6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Capítulo 8</a:t>
            </a:r>
            <a:br>
              <a:rPr lang="pt-BR" dirty="0"/>
            </a:br>
            <a:r>
              <a:rPr lang="pt-BR" sz="2800" dirty="0"/>
              <a:t> </a:t>
            </a:r>
            <a:br>
              <a:rPr lang="pt-BR" dirty="0"/>
            </a:br>
            <a:r>
              <a:rPr lang="pt-BR" b="1" dirty="0"/>
              <a:t>Comutação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75286-F6B3-4265-AFA1-9D21691E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Alunos:</a:t>
            </a:r>
            <a:r>
              <a:rPr lang="pt-BR" dirty="0"/>
              <a:t> Gabriela Gomes dos Santos</a:t>
            </a:r>
          </a:p>
          <a:p>
            <a:pPr algn="l"/>
            <a:r>
              <a:rPr lang="pt-BR" dirty="0"/>
              <a:t>               Iuri Dias</a:t>
            </a:r>
          </a:p>
          <a:p>
            <a:pPr algn="l"/>
            <a:r>
              <a:rPr lang="pt-BR" dirty="0"/>
              <a:t>               </a:t>
            </a:r>
            <a:r>
              <a:rPr lang="pt-BR" dirty="0" err="1"/>
              <a:t>Luis</a:t>
            </a:r>
            <a:r>
              <a:rPr lang="pt-BR" dirty="0"/>
              <a:t> Alexandre Ferreira Bueno</a:t>
            </a:r>
          </a:p>
          <a:p>
            <a:pPr algn="l"/>
            <a:r>
              <a:rPr lang="pt-BR" dirty="0"/>
              <a:t>               Vitor Bruno de Oliveira Barth</a:t>
            </a:r>
          </a:p>
        </p:txBody>
      </p:sp>
    </p:spTree>
    <p:extLst>
      <p:ext uri="{BB962C8B-B14F-4D97-AF65-F5344CB8AC3E}">
        <p14:creationId xmlns:p14="http://schemas.microsoft.com/office/powerpoint/2010/main" val="149092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Redes de Comutação de Datagramas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redes de comunicação de dados, é necessário enviar mensagem entre os dispositivos</a:t>
            </a:r>
          </a:p>
          <a:p>
            <a:r>
              <a:rPr lang="pt-BR" dirty="0"/>
              <a:t>As mensagens são divididas em datagramas (ou pacotes) de tamanho fixo ou variável</a:t>
            </a:r>
          </a:p>
          <a:p>
            <a:r>
              <a:rPr lang="pt-BR" dirty="0"/>
              <a:t>O tamanho dos pacotes é determinado pela rede</a:t>
            </a:r>
          </a:p>
          <a:p>
            <a:r>
              <a:rPr lang="pt-BR" dirty="0"/>
              <a:t>Não há necessidade de alocação de recursos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30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97BE7-A2DF-48E6-B253-09746100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825624"/>
            <a:ext cx="4689445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Os recursos são alocados sob demanda</a:t>
            </a:r>
          </a:p>
          <a:p>
            <a:pPr algn="just"/>
            <a:r>
              <a:rPr lang="pt-BR" sz="2000" dirty="0"/>
              <a:t>O primeiro pacote que chega é o primeiro a ser atendido</a:t>
            </a:r>
          </a:p>
          <a:p>
            <a:pPr algn="just"/>
            <a:r>
              <a:rPr lang="pt-BR" sz="2000" dirty="0"/>
              <a:t>Cada pacote é tratado independentemente dos demais, mesmo que ele faça parte de uma transmissão</a:t>
            </a:r>
          </a:p>
          <a:p>
            <a:pPr algn="just"/>
            <a:r>
              <a:rPr lang="pt-BR" sz="2000" dirty="0"/>
              <a:t>São conhecidas como </a:t>
            </a:r>
            <a:r>
              <a:rPr lang="pt-BR" sz="2000" b="1" dirty="0"/>
              <a:t>redes sem conexão</a:t>
            </a:r>
            <a:r>
              <a:rPr lang="pt-BR" sz="2000" b="1" i="1" dirty="0"/>
              <a:t> </a:t>
            </a:r>
            <a:r>
              <a:rPr lang="pt-BR" sz="2000" dirty="0"/>
              <a:t>pois não há informações sobre o estado da conexão</a:t>
            </a:r>
          </a:p>
          <a:p>
            <a:pPr algn="just"/>
            <a:r>
              <a:rPr lang="pt-BR" sz="2000" dirty="0"/>
              <a:t>Não há informações sobre a abertura ou término da conexão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7CF592-A578-4A5E-8FF9-40653E6D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89" y="2352861"/>
            <a:ext cx="6168792" cy="24685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19B7F21-8048-4126-BF52-E4A53576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Comutação de Datagramas</a:t>
            </a:r>
          </a:p>
        </p:txBody>
      </p:sp>
    </p:spTree>
    <p:extLst>
      <p:ext uri="{BB962C8B-B14F-4D97-AF65-F5344CB8AC3E}">
        <p14:creationId xmlns:p14="http://schemas.microsoft.com/office/powerpoint/2010/main" val="285929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0EA55-E442-4C8D-B95D-7152DDF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277" cy="1325563"/>
          </a:xfrm>
        </p:spPr>
        <p:txBody>
          <a:bodyPr>
            <a:normAutofit/>
          </a:bodyPr>
          <a:lstStyle/>
          <a:p>
            <a:r>
              <a:rPr lang="pt-BR" sz="4000" b="1" dirty="0"/>
              <a:t>Roteamento em Redes de Comutação de Datagramas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97BE7-A2DF-48E6-B253-09746100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142723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roteamento se baseia do endereço físico do dispositivo de destino</a:t>
            </a:r>
          </a:p>
          <a:p>
            <a:pPr algn="just"/>
            <a:r>
              <a:rPr lang="pt-BR" sz="2000" dirty="0"/>
              <a:t>Cada comutador (ou roteador) possui uma tabela de roteamento que indica o caminho que cada pacote deve seguir para atingir seu destino</a:t>
            </a:r>
          </a:p>
          <a:p>
            <a:pPr algn="just"/>
            <a:r>
              <a:rPr lang="pt-BR" sz="2000" dirty="0"/>
              <a:t>Todos os pacotes possuem o endereço de destino em seu cabeçalho, e este não se altera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C3AE53-5E68-4293-ACAB-00D1EAFF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30" y="1585912"/>
            <a:ext cx="3429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0EA55-E442-4C8D-B95D-7152DDF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277" cy="1325563"/>
          </a:xfrm>
        </p:spPr>
        <p:txBody>
          <a:bodyPr>
            <a:normAutofit/>
          </a:bodyPr>
          <a:lstStyle/>
          <a:p>
            <a:r>
              <a:rPr lang="pt-BR" sz="4000" b="1" dirty="0"/>
              <a:t>Eficiência em Redes de Comutação de Datagramas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97BE7-A2DF-48E6-B253-09746100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01548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mais eficiente que redes de comutação de circuitos pois não há alocação de recursos prévia a transmissão</a:t>
            </a:r>
          </a:p>
          <a:p>
            <a:pPr algn="just"/>
            <a:r>
              <a:rPr lang="pt-BR" sz="2000" dirty="0"/>
              <a:t>Pode haver um </a:t>
            </a:r>
            <a:r>
              <a:rPr lang="pt-BR" sz="2000" i="1" dirty="0" err="1"/>
              <a:t>delay</a:t>
            </a:r>
            <a:r>
              <a:rPr lang="pt-BR" sz="2000" i="1" dirty="0"/>
              <a:t> </a:t>
            </a:r>
            <a:r>
              <a:rPr lang="pt-BR" sz="2000" dirty="0"/>
              <a:t>maior que em redes de comutação de circuitos pois há um tempo de espera antes de ser encaminhado</a:t>
            </a:r>
          </a:p>
          <a:p>
            <a:pPr algn="just"/>
            <a:r>
              <a:rPr lang="pt-BR" sz="2000" dirty="0"/>
              <a:t>Como as rotas não são fixas, o retardo não é uniforme para todos os pacotes, ainda que façam parte da </a:t>
            </a:r>
            <a:r>
              <a:rPr lang="pt-BR" sz="2000"/>
              <a:t>mesma transmissão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AC0FDE-3FBD-4E69-B6EB-62DBA9D2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00" y="2514895"/>
            <a:ext cx="6148452" cy="2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/>
              <a:t>Redes de Circuitos Virtuais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Cruzamento entre Redes de Datagramas com Redes de Comutação de Circuitos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 lvl="1"/>
            <a:r>
              <a:rPr lang="pt-BR" sz="2800" dirty="0"/>
              <a:t>Técnica amplamente usada para comutação de pacotes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Possui fases de estabelecimento e encerramento da conexão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Recursos podem ser alocados na configuração ou sob demanda</a:t>
            </a:r>
          </a:p>
        </p:txBody>
      </p:sp>
    </p:spTree>
    <p:extLst>
      <p:ext uri="{BB962C8B-B14F-4D97-AF65-F5344CB8AC3E}">
        <p14:creationId xmlns:p14="http://schemas.microsoft.com/office/powerpoint/2010/main" val="222481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/>
              <a:t>Redes de Circuitos Virtuais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Cruzamento entre Redes de Datagramas com Redes de Comutação de Circuitos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lnSpc>
                <a:spcPct val="100000"/>
              </a:lnSpc>
            </a:pPr>
            <a:r>
              <a:rPr lang="pt-BR" sz="2800" dirty="0"/>
              <a:t>Como na Rede de Datagramas os dados são empacotados e cada pacote carrega um endereço no cabeçalho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Como na Rede de Comutação de Circuitos, todos os pacotes seguem a mesma rota estabelecida na conexão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Camada de Enlace de dados</a:t>
            </a:r>
          </a:p>
        </p:txBody>
      </p:sp>
    </p:spTree>
    <p:extLst>
      <p:ext uri="{BB962C8B-B14F-4D97-AF65-F5344CB8AC3E}">
        <p14:creationId xmlns:p14="http://schemas.microsoft.com/office/powerpoint/2010/main" val="56041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2052" name="Picture 4" descr="Resultado de imagem para virtual-circuit network">
            <a:extLst>
              <a:ext uri="{FF2B5EF4-FFF2-40B4-BE49-F238E27FC236}">
                <a16:creationId xmlns:a16="http://schemas.microsoft.com/office/drawing/2014/main" id="{3DF076EE-0F67-4126-BE14-E3DCB457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88" y="1825626"/>
            <a:ext cx="80208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9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Redes de Circuitos Virtuais</a:t>
            </a: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341B1775-A6C5-4955-B643-EF93D2463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339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20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/>
              <a:t>Redes de Circuitos Virtuais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Identificador de Circuitos Virtuais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r>
              <a:rPr lang="pt-BR" sz="3200" dirty="0"/>
              <a:t>Usado para a transferência de dados</a:t>
            </a:r>
          </a:p>
          <a:p>
            <a:r>
              <a:rPr lang="pt-BR" sz="3200" dirty="0"/>
              <a:t>Usado por um frame entre dois Switches</a:t>
            </a:r>
          </a:p>
          <a:p>
            <a:r>
              <a:rPr lang="pt-BR" sz="3200" dirty="0"/>
              <a:t>VCI entrada ≠ VCI saída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7154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3079" name="Picture 2" descr="Resultado de imagem para virtual-circuit network">
            <a:extLst>
              <a:ext uri="{FF2B5EF4-FFF2-40B4-BE49-F238E27FC236}">
                <a16:creationId xmlns:a16="http://schemas.microsoft.com/office/drawing/2014/main" id="{09E02ED0-79A5-45C0-91CD-7578AE670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46242"/>
            <a:ext cx="10525125" cy="37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A852B-B8DF-4A26-931A-84B6B8D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5CED3-1494-42BC-8061-7D099420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Introdução a Comutação</a:t>
            </a:r>
          </a:p>
          <a:p>
            <a:pPr>
              <a:lnSpc>
                <a:spcPct val="150000"/>
              </a:lnSpc>
            </a:pPr>
            <a:r>
              <a:rPr lang="pt-BR" dirty="0"/>
              <a:t>Redes de Comutação de Circuitos</a:t>
            </a:r>
          </a:p>
          <a:p>
            <a:pPr>
              <a:lnSpc>
                <a:spcPct val="150000"/>
              </a:lnSpc>
            </a:pPr>
            <a:r>
              <a:rPr lang="pt-BR" dirty="0"/>
              <a:t>Redes de Datagramas</a:t>
            </a:r>
          </a:p>
          <a:p>
            <a:pPr>
              <a:lnSpc>
                <a:spcPct val="150000"/>
              </a:lnSpc>
            </a:pPr>
            <a:r>
              <a:rPr lang="pt-BR" dirty="0"/>
              <a:t>Rede de Circuitos Virtuais </a:t>
            </a:r>
          </a:p>
          <a:p>
            <a:pPr>
              <a:lnSpc>
                <a:spcPct val="150000"/>
              </a:lnSpc>
            </a:pPr>
            <a:r>
              <a:rPr lang="pt-BR" dirty="0"/>
              <a:t>Estrutura de um Comutador</a:t>
            </a:r>
          </a:p>
        </p:txBody>
      </p:sp>
    </p:spTree>
    <p:extLst>
      <p:ext uri="{BB962C8B-B14F-4D97-AF65-F5344CB8AC3E}">
        <p14:creationId xmlns:p14="http://schemas.microsoft.com/office/powerpoint/2010/main" val="356820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Circuitos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Uma origem e um destino precisam passar por três fases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Estabelecimento da Conexão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Transferência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Encerramento da Conexão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7631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Circuitos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71495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Fase de Transferência de Dados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Todos os Switches precisam ter uma tabela de entrada</a:t>
            </a:r>
          </a:p>
          <a:p>
            <a:r>
              <a:rPr lang="pt-BR" sz="3200" dirty="0"/>
              <a:t>Tabela com quatro colunas na forma simples</a:t>
            </a:r>
          </a:p>
          <a:p>
            <a:r>
              <a:rPr lang="pt-BR" sz="3200" dirty="0"/>
              <a:t>Partir do pressuposto que todos os switches possuem a tabela</a:t>
            </a:r>
          </a:p>
          <a:p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8428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5125" name="Picture 2" descr="Resultado de imagem para switches and tables in a virtual-circuit network">
            <a:extLst>
              <a:ext uri="{FF2B5EF4-FFF2-40B4-BE49-F238E27FC236}">
                <a16:creationId xmlns:a16="http://schemas.microsoft.com/office/drawing/2014/main" id="{987C8DC3-35E2-46C2-9973-239A7486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18" y="1825626"/>
            <a:ext cx="64226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7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9221" name="Picture 2" descr="Imagem relacionada">
            <a:extLst>
              <a:ext uri="{FF2B5EF4-FFF2-40B4-BE49-F238E27FC236}">
                <a16:creationId xmlns:a16="http://schemas.microsoft.com/office/drawing/2014/main" id="{9E0E652F-A0F9-43FB-8E74-3D8EECEF7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46" y="1825626"/>
            <a:ext cx="84083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7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Circuitos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71495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Estabelecimento da conexão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Um Switch cria uma entrada para cada circuito virtual</a:t>
            </a:r>
          </a:p>
          <a:p>
            <a:endParaRPr lang="pt-BR" sz="1100" dirty="0"/>
          </a:p>
          <a:p>
            <a:r>
              <a:rPr lang="pt-BR" sz="3200" dirty="0"/>
              <a:t>São necessárias duas etapas:</a:t>
            </a:r>
          </a:p>
          <a:p>
            <a:pPr lvl="1"/>
            <a:r>
              <a:rPr lang="pt-BR" sz="3200" dirty="0"/>
              <a:t>Solicitação de estabelecimento da conexão</a:t>
            </a:r>
          </a:p>
          <a:p>
            <a:pPr lvl="1"/>
            <a:r>
              <a:rPr lang="pt-BR" sz="3200" dirty="0"/>
              <a:t>Reconhecimento do estabelecimento da conexão</a:t>
            </a:r>
          </a:p>
          <a:p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8885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10245" name="Picture 2" descr="Resultado de imagem para setup request in a virtual-circuit network">
            <a:extLst>
              <a:ext uri="{FF2B5EF4-FFF2-40B4-BE49-F238E27FC236}">
                <a16:creationId xmlns:a16="http://schemas.microsoft.com/office/drawing/2014/main" id="{CB440FF0-DFE6-4439-8F1C-4700703EF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45" y="1825626"/>
            <a:ext cx="7534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0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13317" name="Picture 2" descr="Resultado de imagem para setup acknowledgment in a virtual-circuit network">
            <a:extLst>
              <a:ext uri="{FF2B5EF4-FFF2-40B4-BE49-F238E27FC236}">
                <a16:creationId xmlns:a16="http://schemas.microsoft.com/office/drawing/2014/main" id="{B75F53A1-1361-41F7-AD9C-E5C40F5F5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65" y="1825626"/>
            <a:ext cx="7567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7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Circuitos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71495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Encerramento da conexão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Após todos os pacotes serem encaminhados é solicitado o encerramento da conexão através de um pacote especial</a:t>
            </a:r>
          </a:p>
          <a:p>
            <a:endParaRPr lang="pt-BR" sz="3200" dirty="0"/>
          </a:p>
          <a:p>
            <a:r>
              <a:rPr lang="pt-BR" sz="3200" dirty="0"/>
              <a:t>Após a confirmação do encerramento da conexão todos os switches eliminam a entrada na tabela daquela conexão</a:t>
            </a:r>
            <a:endParaRPr lang="pt-BR" sz="2800" dirty="0"/>
          </a:p>
          <a:p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196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Redes de Circuitos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71495" cy="486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Eficiência 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Como dito anteriormente a reserva de recursos em uma rede de circuitos virtual pode ser feita sob demanda ou no estabelecimento da conexão</a:t>
            </a:r>
          </a:p>
          <a:p>
            <a:r>
              <a:rPr lang="pt-BR" sz="3200" dirty="0"/>
              <a:t>O atraso de envio varia de acordo com a alocação de recursos, podendo ser fixo (quando há alocação de recursos) ou variável (quando recursos são alocados sob demanda)</a:t>
            </a:r>
          </a:p>
          <a:p>
            <a:endParaRPr lang="pt-BR" sz="3200" dirty="0"/>
          </a:p>
          <a:p>
            <a:endParaRPr lang="pt-BR" dirty="0"/>
          </a:p>
          <a:p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2066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de Circuitos Virtuais</a:t>
            </a:r>
          </a:p>
        </p:txBody>
      </p:sp>
      <p:pic>
        <p:nvPicPr>
          <p:cNvPr id="8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738CA35-4DBD-4119-9BAA-78AADD2E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59" y="1825626"/>
            <a:ext cx="836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3410-9FAF-4D8E-A040-AFFE2D49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Introdução a Comutação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9117FE-88EC-4AE6-BA64-81FEB757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8083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Rede é um conjunto de </a:t>
            </a:r>
            <a:r>
              <a:rPr lang="pt-BR" sz="2000" dirty="0"/>
              <a:t>dispositivos</a:t>
            </a:r>
            <a:r>
              <a:rPr lang="en-US" sz="2000" dirty="0"/>
              <a:t> </a:t>
            </a:r>
            <a:r>
              <a:rPr lang="pt-BR" sz="2000" dirty="0"/>
              <a:t>conectados</a:t>
            </a:r>
          </a:p>
          <a:p>
            <a:pPr algn="just"/>
            <a:r>
              <a:rPr lang="pt-BR" sz="2000" dirty="0"/>
              <a:t>Como conectar todos eles entre si da melhor forma?</a:t>
            </a:r>
          </a:p>
          <a:p>
            <a:pPr algn="just"/>
            <a:r>
              <a:rPr lang="pt-BR" sz="2000" dirty="0"/>
              <a:t>Topologias Malha e Estrela deixam barramentos ociosos</a:t>
            </a:r>
          </a:p>
          <a:p>
            <a:pPr algn="just"/>
            <a:r>
              <a:rPr lang="pt-BR" sz="2000" dirty="0"/>
              <a:t>Uma solução é a Comutação</a:t>
            </a:r>
          </a:p>
          <a:p>
            <a:pPr algn="just"/>
            <a:r>
              <a:rPr lang="pt-BR" sz="2000" dirty="0"/>
              <a:t>Comutadores são dispositivos que permitem criar comunicações temporárias entre um ou mais dispositivos conectados ao comutador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A906C45B-3256-4146-98F1-1DA62CC1D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1" r="4983" b="1"/>
          <a:stretch/>
        </p:blipFill>
        <p:spPr>
          <a:xfrm>
            <a:off x="5131837" y="1904282"/>
            <a:ext cx="6436567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3410-9FAF-4D8E-A040-AFFE2D49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/>
              <a:t>Introdução a Comutação</a:t>
            </a:r>
            <a:endParaRPr lang="pt-BR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9117FE-88EC-4AE6-BA64-81FEB757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495611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Redes Comutadas podem ser dividas em:</a:t>
            </a:r>
          </a:p>
          <a:p>
            <a:pPr lvl="1"/>
            <a:r>
              <a:rPr lang="pt-BR" sz="1600" dirty="0"/>
              <a:t>Redes de Comutação de Circuitos</a:t>
            </a:r>
          </a:p>
          <a:p>
            <a:pPr lvl="1"/>
            <a:r>
              <a:rPr lang="pt-BR" sz="1600" dirty="0"/>
              <a:t>Redes de Comutação de Pacotes</a:t>
            </a:r>
          </a:p>
          <a:p>
            <a:pPr lvl="1"/>
            <a:r>
              <a:rPr lang="pt-BR" sz="1600" dirty="0"/>
              <a:t>Redes de Comutação de Mensagens</a:t>
            </a:r>
          </a:p>
          <a:p>
            <a:r>
              <a:rPr lang="pt-BR" sz="2000" dirty="0"/>
              <a:t>Atualmente, o método mais utilizado é o de comutação de pacotes</a:t>
            </a:r>
          </a:p>
          <a:p>
            <a:r>
              <a:rPr lang="pt-BR" sz="2000" dirty="0"/>
              <a:t>Redes Comutação de Pacotes:</a:t>
            </a:r>
          </a:p>
          <a:p>
            <a:pPr lvl="1"/>
            <a:r>
              <a:rPr lang="pt-BR" sz="1600" dirty="0"/>
              <a:t>Redes de Datagramas</a:t>
            </a:r>
          </a:p>
          <a:p>
            <a:pPr lvl="1"/>
            <a:r>
              <a:rPr lang="pt-BR" sz="1600" dirty="0"/>
              <a:t>Redes de Circuitos Virtuais</a:t>
            </a:r>
          </a:p>
          <a:p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A145C1-DD11-4FDF-BEAF-842A319E9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" r="3233"/>
          <a:stretch/>
        </p:blipFill>
        <p:spPr>
          <a:xfrm>
            <a:off x="5794310" y="2314829"/>
            <a:ext cx="6173755" cy="30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84E-A555-4BB7-87CA-A451AF96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Redes de 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DF84D-3AB4-49E7-816A-7A356D3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 comutados por interruptores físicos</a:t>
            </a:r>
          </a:p>
          <a:p>
            <a:r>
              <a:rPr lang="pt-BR" dirty="0"/>
              <a:t>A conexão entre dois computadores é dedicada</a:t>
            </a:r>
          </a:p>
          <a:p>
            <a:r>
              <a:rPr lang="pt-BR" dirty="0"/>
              <a:t>Cada link pode costuma ser divido em n canais usando FDM ou TDM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9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0EA55-E442-4C8D-B95D-7152DDF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Redes de Comutação de Circuitos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97BE7-A2DF-48E6-B253-09746100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Ocorre na camada física</a:t>
            </a:r>
          </a:p>
          <a:p>
            <a:pPr algn="just"/>
            <a:r>
              <a:rPr lang="pt-BR" sz="2000" dirty="0"/>
              <a:t>Os recursos necessitam ser reservados na fase de abertura da conexão, tais como canais, tempo de processamento e portas de E/S permanecem abertos durante toda a conexão</a:t>
            </a:r>
          </a:p>
          <a:p>
            <a:pPr algn="just"/>
            <a:r>
              <a:rPr lang="pt-BR" sz="2000" dirty="0"/>
              <a:t>Dados são transferidos em fluxo contínuo, sem empacotamento</a:t>
            </a:r>
          </a:p>
          <a:p>
            <a:pPr algn="just"/>
            <a:r>
              <a:rPr lang="pt-BR" sz="2000" dirty="0"/>
              <a:t>Não é necessário dados de endereços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4DEFDFB5-682D-4716-8FEF-F56784EFF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r="4889" b="2"/>
          <a:stretch/>
        </p:blipFill>
        <p:spPr>
          <a:xfrm>
            <a:off x="4758612" y="1904282"/>
            <a:ext cx="7173686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8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4C0FD-72FF-4315-95FA-4CDA10C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Exemplos de Redes de Comutação de Circuitos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0B78BD5-DC78-4BEC-A868-9BCFF8E84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758" y="1825625"/>
            <a:ext cx="9444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4C0FD-72FF-4315-95FA-4CDA10C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Exemplos de Redes de Comutação de Circuitos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6B999EE-E71B-4DF5-BD1E-022FAD62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47" y="1834956"/>
            <a:ext cx="9393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0EA55-E442-4C8D-B95D-7152DDF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/>
              <a:t>Eficiência de Redes de Comutação de Circuitos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97BE7-A2DF-48E6-B253-09746100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8" y="1825624"/>
            <a:ext cx="4224946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comutação de circuitos é dividida em três fases:</a:t>
            </a:r>
          </a:p>
          <a:p>
            <a:pPr lvl="1" algn="just"/>
            <a:r>
              <a:rPr lang="pt-BR" sz="1600" dirty="0"/>
              <a:t>Estabelecimento da Conexão</a:t>
            </a:r>
          </a:p>
          <a:p>
            <a:pPr lvl="1" algn="just"/>
            <a:r>
              <a:rPr lang="pt-BR" sz="1600" dirty="0"/>
              <a:t>Transferência de Dados</a:t>
            </a:r>
          </a:p>
          <a:p>
            <a:pPr lvl="1" algn="just"/>
            <a:r>
              <a:rPr lang="pt-BR" sz="1600" dirty="0"/>
              <a:t>Encerramento da Conexão</a:t>
            </a:r>
          </a:p>
          <a:p>
            <a:pPr algn="just"/>
            <a:r>
              <a:rPr lang="pt-BR" sz="2000" dirty="0"/>
              <a:t>Não são redes eficientes, pois os recursos permanecem indisponíveis quando há um </a:t>
            </a:r>
            <a:r>
              <a:rPr lang="pt-BR" sz="2000" i="1" dirty="0"/>
              <a:t>link </a:t>
            </a:r>
            <a:r>
              <a:rPr lang="pt-BR" sz="2000" dirty="0"/>
              <a:t>aberto, mesmo que não estejam sendo utilizados</a:t>
            </a:r>
          </a:p>
          <a:p>
            <a:pPr algn="just"/>
            <a:r>
              <a:rPr lang="pt-BR" sz="2000" dirty="0"/>
              <a:t>A comutação utilizando a camada física na rede de telefonia tradicional utiliza comutação de circuitos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D47B89-E043-44A4-826C-366DDD7F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90" y="2142446"/>
            <a:ext cx="6934423" cy="37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902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do Office</vt:lpstr>
      <vt:lpstr>Capítulo 8   Comutação</vt:lpstr>
      <vt:lpstr>Agenda</vt:lpstr>
      <vt:lpstr>Introdução a Comutação</vt:lpstr>
      <vt:lpstr>Introdução a Comutação</vt:lpstr>
      <vt:lpstr>Redes de Comutação de Circuitos</vt:lpstr>
      <vt:lpstr>Redes de Comutação de Circuitos</vt:lpstr>
      <vt:lpstr>Exemplos de Redes de Comutação de Circuitos</vt:lpstr>
      <vt:lpstr>Exemplos de Redes de Comutação de Circuitos</vt:lpstr>
      <vt:lpstr>Eficiência de Redes de Comutação de Circuitos</vt:lpstr>
      <vt:lpstr>Redes de Comutação de Datagramas</vt:lpstr>
      <vt:lpstr>Redes de Comutação de Datagramas</vt:lpstr>
      <vt:lpstr>Roteamento em Redes de Comutação de Datagramas</vt:lpstr>
      <vt:lpstr>Eficiência em Redes de Comutação de Datagramas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  <vt:lpstr>Redes de Circuitos Virtuais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8   Comutação</dc:title>
  <dc:creator>Vitor Bruno de Oliveira Barth</dc:creator>
  <cp:lastModifiedBy>Vitor Bruno de Oliveira Barth</cp:lastModifiedBy>
  <cp:revision>5</cp:revision>
  <dcterms:created xsi:type="dcterms:W3CDTF">2018-07-11T21:20:00Z</dcterms:created>
  <dcterms:modified xsi:type="dcterms:W3CDTF">2018-07-11T21:56:57Z</dcterms:modified>
</cp:coreProperties>
</file>