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6" autoAdjust="0"/>
    <p:restoredTop sz="94660"/>
  </p:normalViewPr>
  <p:slideViewPr>
    <p:cSldViewPr snapToGrid="0">
      <p:cViewPr varScale="1">
        <p:scale>
          <a:sx n="41" d="100"/>
          <a:sy n="41" d="100"/>
        </p:scale>
        <p:origin x="5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1DC3-1243-4193-ACA2-FEDE04EB07CF}" type="datetimeFigureOut">
              <a:rPr lang="pt-BR" smtClean="0"/>
              <a:t>27/10/2015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D6AD-1CD7-4250-AD5B-564CF940D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1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1DC3-1243-4193-ACA2-FEDE04EB07CF}" type="datetimeFigureOut">
              <a:rPr lang="pt-BR" smtClean="0"/>
              <a:t>27/10/2015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D6AD-1CD7-4250-AD5B-564CF940D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71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1DC3-1243-4193-ACA2-FEDE04EB07CF}" type="datetimeFigureOut">
              <a:rPr lang="pt-BR" smtClean="0"/>
              <a:t>27/10/2015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D6AD-1CD7-4250-AD5B-564CF940D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71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1DC3-1243-4193-ACA2-FEDE04EB07CF}" type="datetimeFigureOut">
              <a:rPr lang="pt-BR" smtClean="0"/>
              <a:t>27/10/2015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D6AD-1CD7-4250-AD5B-564CF940D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60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1DC3-1243-4193-ACA2-FEDE04EB07CF}" type="datetimeFigureOut">
              <a:rPr lang="pt-BR" smtClean="0"/>
              <a:t>27/10/2015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D6AD-1CD7-4250-AD5B-564CF940D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9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1DC3-1243-4193-ACA2-FEDE04EB07CF}" type="datetimeFigureOut">
              <a:rPr lang="pt-BR" smtClean="0"/>
              <a:t>27/10/2015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D6AD-1CD7-4250-AD5B-564CF940D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7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1DC3-1243-4193-ACA2-FEDE04EB07CF}" type="datetimeFigureOut">
              <a:rPr lang="pt-BR" smtClean="0"/>
              <a:t>27/10/2015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D6AD-1CD7-4250-AD5B-564CF940D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61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1DC3-1243-4193-ACA2-FEDE04EB07CF}" type="datetimeFigureOut">
              <a:rPr lang="pt-BR" smtClean="0"/>
              <a:t>27/10/2015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D6AD-1CD7-4250-AD5B-564CF940D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6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1DC3-1243-4193-ACA2-FEDE04EB07CF}" type="datetimeFigureOut">
              <a:rPr lang="pt-BR" smtClean="0"/>
              <a:t>27/10/2015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D6AD-1CD7-4250-AD5B-564CF940D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1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1DC3-1243-4193-ACA2-FEDE04EB07CF}" type="datetimeFigureOut">
              <a:rPr lang="pt-BR" smtClean="0"/>
              <a:t>27/10/2015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D6AD-1CD7-4250-AD5B-564CF940D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94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1DC3-1243-4193-ACA2-FEDE04EB07CF}" type="datetimeFigureOut">
              <a:rPr lang="pt-BR" smtClean="0"/>
              <a:t>27/10/2015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D6AD-1CD7-4250-AD5B-564CF940D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24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C1DC3-1243-4193-ACA2-FEDE04EB07CF}" type="datetimeFigureOut">
              <a:rPr lang="pt-BR" smtClean="0"/>
              <a:t>27/10/2015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0D6AD-1CD7-4250-AD5B-564CF940DC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64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2069" y="247151"/>
            <a:ext cx="11665131" cy="2387600"/>
          </a:xfrm>
        </p:spPr>
        <p:txBody>
          <a:bodyPr>
            <a:noAutofit/>
          </a:bodyPr>
          <a:lstStyle/>
          <a:p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b="1" dirty="0" smtClean="0"/>
              <a:t>Análise do Artigo Científico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b="1" dirty="0" smtClean="0"/>
              <a:t>Relatório </a:t>
            </a:r>
            <a:r>
              <a:rPr lang="pt-BR" sz="4000" b="1" dirty="0"/>
              <a:t>Técnico – Um Gênero Como Objeto de Ensino de Língua Portuguesa em Cursos Técnicos e Tecnológicos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2069" y="3135283"/>
            <a:ext cx="10775167" cy="3442937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smtClean="0"/>
              <a:t>Produzido pelos Alunos: </a:t>
            </a:r>
            <a:r>
              <a:rPr lang="pt-BR" dirty="0"/>
              <a:t>Luís Alexandre Ferreira </a:t>
            </a:r>
            <a:r>
              <a:rPr lang="pt-BR" dirty="0" smtClean="0"/>
              <a:t>Bueno</a:t>
            </a:r>
          </a:p>
          <a:p>
            <a:pPr marL="3138488" algn="l"/>
            <a:r>
              <a:rPr lang="pt-BR" dirty="0" smtClean="0"/>
              <a:t>Nicolas </a:t>
            </a:r>
            <a:r>
              <a:rPr lang="pt-BR" dirty="0"/>
              <a:t>Timóteo </a:t>
            </a:r>
            <a:r>
              <a:rPr lang="pt-BR" dirty="0" smtClean="0"/>
              <a:t>Cuerbas</a:t>
            </a:r>
          </a:p>
          <a:p>
            <a:pPr marL="3138488" algn="l"/>
            <a:r>
              <a:rPr lang="pt-BR" dirty="0" smtClean="0"/>
              <a:t>Pedro </a:t>
            </a:r>
            <a:r>
              <a:rPr lang="pt-BR" dirty="0"/>
              <a:t>Alves da </a:t>
            </a:r>
            <a:r>
              <a:rPr lang="pt-BR" dirty="0" smtClean="0"/>
              <a:t>Luz</a:t>
            </a:r>
          </a:p>
          <a:p>
            <a:pPr marL="3138488" algn="l"/>
            <a:r>
              <a:rPr lang="pt-BR" dirty="0" smtClean="0"/>
              <a:t>Pedro </a:t>
            </a:r>
            <a:r>
              <a:rPr lang="pt-BR" dirty="0"/>
              <a:t>Felipe Gonçalves de </a:t>
            </a:r>
            <a:r>
              <a:rPr lang="pt-BR" dirty="0" smtClean="0"/>
              <a:t>Arruda</a:t>
            </a:r>
          </a:p>
          <a:p>
            <a:pPr marL="3138488" algn="l"/>
            <a:r>
              <a:rPr lang="pt-BR" dirty="0" smtClean="0"/>
              <a:t>Vitor </a:t>
            </a:r>
            <a:r>
              <a:rPr lang="pt-BR" dirty="0"/>
              <a:t>Bruno de Oliveira </a:t>
            </a:r>
            <a:r>
              <a:rPr lang="pt-BR" dirty="0" smtClean="0"/>
              <a:t>Barth</a:t>
            </a:r>
          </a:p>
          <a:p>
            <a:pPr marL="3043238" algn="l"/>
            <a:endParaRPr lang="pt-BR" b="1" i="1" dirty="0"/>
          </a:p>
          <a:p>
            <a:pPr algn="l"/>
            <a:r>
              <a:rPr lang="pt-BR" b="1" dirty="0" smtClean="0"/>
              <a:t>Disciplina: </a:t>
            </a:r>
            <a:r>
              <a:rPr lang="pt-BR" dirty="0" smtClean="0"/>
              <a:t>Comunicação e Expressão </a:t>
            </a:r>
          </a:p>
          <a:p>
            <a:pPr algn="l"/>
            <a:r>
              <a:rPr lang="pt-BR" b="1" dirty="0" smtClean="0"/>
              <a:t>Professora: </a:t>
            </a:r>
            <a:r>
              <a:rPr lang="pt-BR" dirty="0"/>
              <a:t>Sueli Correa Lemes Valezi</a:t>
            </a:r>
          </a:p>
        </p:txBody>
      </p:sp>
    </p:spTree>
    <p:extLst>
      <p:ext uri="{BB962C8B-B14F-4D97-AF65-F5344CB8AC3E}">
        <p14:creationId xmlns:p14="http://schemas.microsoft.com/office/powerpoint/2010/main" val="30168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Resumo do Artigo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Forma de pesquisa</a:t>
            </a:r>
          </a:p>
          <a:p>
            <a:pPr>
              <a:buFontTx/>
              <a:buChar char="-"/>
            </a:pPr>
            <a:r>
              <a:rPr lang="pt-BR" dirty="0" smtClean="0"/>
              <a:t>Objetivo da pesquisa</a:t>
            </a:r>
          </a:p>
          <a:p>
            <a:pPr>
              <a:buFontTx/>
              <a:buChar char="-"/>
            </a:pPr>
            <a:r>
              <a:rPr lang="pt-BR" dirty="0" smtClean="0"/>
              <a:t>Introdução ao conteúdo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07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Condições de Produção do Artigo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Autora</a:t>
            </a:r>
          </a:p>
          <a:p>
            <a:pPr>
              <a:buFontTx/>
              <a:buChar char="-"/>
            </a:pPr>
            <a:r>
              <a:rPr lang="pt-BR" dirty="0" smtClean="0"/>
              <a:t>Papel Social da Autora</a:t>
            </a:r>
          </a:p>
          <a:p>
            <a:pPr>
              <a:buFontTx/>
              <a:buChar char="-"/>
            </a:pPr>
            <a:r>
              <a:rPr lang="pt-BR" dirty="0" smtClean="0"/>
              <a:t>Suporte de Comunicação</a:t>
            </a:r>
          </a:p>
          <a:p>
            <a:pPr>
              <a:buFontTx/>
              <a:buChar char="-"/>
            </a:pPr>
            <a:r>
              <a:rPr lang="pt-BR" dirty="0" smtClean="0"/>
              <a:t>Momento de Produção</a:t>
            </a:r>
          </a:p>
          <a:p>
            <a:pPr>
              <a:buFontTx/>
              <a:buChar char="-"/>
            </a:pPr>
            <a:r>
              <a:rPr lang="pt-BR" dirty="0" smtClean="0"/>
              <a:t>Destinatário</a:t>
            </a:r>
          </a:p>
          <a:p>
            <a:pPr>
              <a:buFontTx/>
              <a:buChar char="-"/>
            </a:pPr>
            <a:r>
              <a:rPr lang="pt-BR" dirty="0" smtClean="0"/>
              <a:t>Tema apresentado</a:t>
            </a:r>
          </a:p>
          <a:p>
            <a:pPr>
              <a:buFontTx/>
              <a:buChar char="-"/>
            </a:pPr>
            <a:r>
              <a:rPr lang="pt-BR" dirty="0" smtClean="0"/>
              <a:t>Função do Texto</a:t>
            </a:r>
          </a:p>
          <a:p>
            <a:pPr>
              <a:buFontTx/>
              <a:buChar char="-"/>
            </a:pPr>
            <a:r>
              <a:rPr lang="pt-BR" dirty="0" smtClean="0"/>
              <a:t>Gênero do Texto</a:t>
            </a:r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8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Características da Estrutura do Artigo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Número de páginas</a:t>
            </a:r>
          </a:p>
          <a:p>
            <a:pPr>
              <a:buFontTx/>
              <a:buChar char="-"/>
            </a:pPr>
            <a:r>
              <a:rPr lang="pt-BR" dirty="0" smtClean="0"/>
              <a:t>Divisão do conteúdo</a:t>
            </a:r>
          </a:p>
          <a:p>
            <a:pPr>
              <a:buFontTx/>
              <a:buChar char="-"/>
            </a:pPr>
            <a:r>
              <a:rPr lang="pt-BR" dirty="0" smtClean="0"/>
              <a:t>Elementos verbais/não verbais</a:t>
            </a:r>
          </a:p>
          <a:p>
            <a:pPr>
              <a:buFontTx/>
              <a:buChar char="-"/>
            </a:pPr>
            <a:r>
              <a:rPr lang="pt-BR" dirty="0" smtClean="0"/>
              <a:t>Tipo de letra </a:t>
            </a:r>
          </a:p>
          <a:p>
            <a:pPr>
              <a:buFontTx/>
              <a:buChar char="-"/>
            </a:pPr>
            <a:r>
              <a:rPr lang="pt-BR" dirty="0" smtClean="0"/>
              <a:t>Outros elementos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Características da Linguagem do Artigo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Área do léxico do texto</a:t>
            </a:r>
          </a:p>
          <a:p>
            <a:pPr>
              <a:buFontTx/>
              <a:buChar char="-"/>
            </a:pPr>
            <a:r>
              <a:rPr lang="pt-BR" dirty="0" smtClean="0"/>
              <a:t>Correção gramatical</a:t>
            </a:r>
          </a:p>
          <a:p>
            <a:pPr>
              <a:buFontTx/>
              <a:buChar char="-"/>
            </a:pPr>
            <a:r>
              <a:rPr lang="pt-BR" dirty="0" smtClean="0"/>
              <a:t>Coerência e Coesão</a:t>
            </a:r>
          </a:p>
          <a:p>
            <a:pPr>
              <a:buFontTx/>
              <a:buChar char="-"/>
            </a:pPr>
            <a:r>
              <a:rPr lang="pt-BR" dirty="0" smtClean="0"/>
              <a:t>Clareza e objetividade</a:t>
            </a:r>
          </a:p>
          <a:p>
            <a:pPr>
              <a:buFontTx/>
              <a:buChar char="-"/>
            </a:pPr>
            <a:r>
              <a:rPr lang="pt-BR" dirty="0" smtClean="0"/>
              <a:t>Ordem dos enunciados</a:t>
            </a:r>
          </a:p>
          <a:p>
            <a:pPr>
              <a:buFontTx/>
              <a:buChar char="-"/>
            </a:pPr>
            <a:r>
              <a:rPr lang="pt-BR" dirty="0" smtClean="0"/>
              <a:t>Pessoa</a:t>
            </a:r>
          </a:p>
          <a:p>
            <a:pPr>
              <a:buFontTx/>
              <a:buChar char="-"/>
            </a:pPr>
            <a:r>
              <a:rPr lang="pt-BR" dirty="0" smtClean="0"/>
              <a:t>Forma de escrita</a:t>
            </a:r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24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Considerações Finais do Artigo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Dificuldades encontradas pela pesquisadora</a:t>
            </a:r>
          </a:p>
          <a:p>
            <a:pPr>
              <a:buFontTx/>
              <a:buChar char="-"/>
            </a:pPr>
            <a:r>
              <a:rPr lang="pt-BR" dirty="0" smtClean="0"/>
              <a:t>Conclusão alcançada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29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 Análise do Artigo Científico  Relatório Técnico – Um Gênero Como Objeto de Ensino de Língua Portuguesa em Cursos Técnicos e Tecnológicos</vt:lpstr>
      <vt:lpstr>Resumo do Artigo</vt:lpstr>
      <vt:lpstr>Condições de Produção do Artigo</vt:lpstr>
      <vt:lpstr>Características da Estrutura do Artigo</vt:lpstr>
      <vt:lpstr>Características da Linguagem do Artigo</vt:lpstr>
      <vt:lpstr>Considerações Finais do Artigo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Artigo Científico  Relatório Técnico – Um Gênero Como Objeto de Ensino de Língua Portuguesa em Cursos Técnicos e Tecnológicos</dc:title>
  <dc:creator>Vitor Bruno de Oliveira Barth</dc:creator>
  <cp:lastModifiedBy>Vitor Bruno de Oliveira Barth</cp:lastModifiedBy>
  <cp:revision>3</cp:revision>
  <dcterms:created xsi:type="dcterms:W3CDTF">2015-10-27T12:35:10Z</dcterms:created>
  <dcterms:modified xsi:type="dcterms:W3CDTF">2015-10-27T12:54:42Z</dcterms:modified>
</cp:coreProperties>
</file>