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BF13-81AD-46F7-ADAD-1BE03EF4F0B0}" type="datetimeFigureOut">
              <a:rPr lang="pt-BR" smtClean="0"/>
              <a:t>14/08/2017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4852-9200-4232-B70D-9FA44D3479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847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BF13-81AD-46F7-ADAD-1BE03EF4F0B0}" type="datetimeFigureOut">
              <a:rPr lang="pt-BR" smtClean="0"/>
              <a:t>14/08/2017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4852-9200-4232-B70D-9FA44D3479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92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BF13-81AD-46F7-ADAD-1BE03EF4F0B0}" type="datetimeFigureOut">
              <a:rPr lang="pt-BR" smtClean="0"/>
              <a:t>14/08/2017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4852-9200-4232-B70D-9FA44D3479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792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BF13-81AD-46F7-ADAD-1BE03EF4F0B0}" type="datetimeFigureOut">
              <a:rPr lang="pt-BR" smtClean="0"/>
              <a:t>14/08/2017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4852-9200-4232-B70D-9FA44D3479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14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BF13-81AD-46F7-ADAD-1BE03EF4F0B0}" type="datetimeFigureOut">
              <a:rPr lang="pt-BR" smtClean="0"/>
              <a:t>14/08/2017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4852-9200-4232-B70D-9FA44D3479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65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BF13-81AD-46F7-ADAD-1BE03EF4F0B0}" type="datetimeFigureOut">
              <a:rPr lang="pt-BR" smtClean="0"/>
              <a:t>14/08/2017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4852-9200-4232-B70D-9FA44D3479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476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BF13-81AD-46F7-ADAD-1BE03EF4F0B0}" type="datetimeFigureOut">
              <a:rPr lang="pt-BR" smtClean="0"/>
              <a:t>14/08/2017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4852-9200-4232-B70D-9FA44D3479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8380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BF13-81AD-46F7-ADAD-1BE03EF4F0B0}" type="datetimeFigureOut">
              <a:rPr lang="pt-BR" smtClean="0"/>
              <a:t>14/08/2017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4852-9200-4232-B70D-9FA44D3479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047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BF13-81AD-46F7-ADAD-1BE03EF4F0B0}" type="datetimeFigureOut">
              <a:rPr lang="pt-BR" smtClean="0"/>
              <a:t>14/08/2017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4852-9200-4232-B70D-9FA44D3479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91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BF13-81AD-46F7-ADAD-1BE03EF4F0B0}" type="datetimeFigureOut">
              <a:rPr lang="pt-BR" smtClean="0"/>
              <a:t>14/08/2017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4852-9200-4232-B70D-9FA44D3479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25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BF13-81AD-46F7-ADAD-1BE03EF4F0B0}" type="datetimeFigureOut">
              <a:rPr lang="pt-BR" smtClean="0"/>
              <a:t>14/08/2017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4852-9200-4232-B70D-9FA44D3479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92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EBF13-81AD-46F7-ADAD-1BE03EF4F0B0}" type="datetimeFigureOut">
              <a:rPr lang="pt-BR" smtClean="0"/>
              <a:t>14/08/2017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44852-9200-4232-B70D-9FA44D3479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79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9275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Circuito Seletor de Frequências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65" y="1953590"/>
            <a:ext cx="4420217" cy="37629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6312130" y="2402477"/>
                <a:ext cx="4793673" cy="6223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130" y="2402477"/>
                <a:ext cx="4793673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em Curva 6"/>
          <p:cNvCxnSpPr/>
          <p:nvPr/>
        </p:nvCxnSpPr>
        <p:spPr>
          <a:xfrm>
            <a:off x="1629295" y="3483033"/>
            <a:ext cx="2086494" cy="1512916"/>
          </a:xfrm>
          <a:prstGeom prst="curvedConnector3">
            <a:avLst>
              <a:gd name="adj1" fmla="val 100199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/>
              <p:cNvSpPr txBox="1"/>
              <p:nvPr/>
            </p:nvSpPr>
            <p:spPr>
              <a:xfrm>
                <a:off x="2500745" y="4100991"/>
                <a:ext cx="5958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745" y="4100991"/>
                <a:ext cx="595869" cy="276999"/>
              </a:xfrm>
              <a:prstGeom prst="rect">
                <a:avLst/>
              </a:prstGeom>
              <a:blipFill>
                <a:blip r:embed="rId4"/>
                <a:stretch>
                  <a:fillRect l="-8163" t="-4444" r="-13265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/>
              <p:cNvSpPr txBox="1"/>
              <p:nvPr/>
            </p:nvSpPr>
            <p:spPr>
              <a:xfrm>
                <a:off x="6312129" y="3654922"/>
                <a:ext cx="479367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129" y="3654922"/>
                <a:ext cx="4793673" cy="276999"/>
              </a:xfrm>
              <a:prstGeom prst="rect">
                <a:avLst/>
              </a:prstGeom>
              <a:blipFill>
                <a:blip r:embed="rId5"/>
                <a:stretch>
                  <a:fillRect l="-1652" t="-4444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/>
              <p:cNvSpPr txBox="1"/>
              <p:nvPr/>
            </p:nvSpPr>
            <p:spPr>
              <a:xfrm>
                <a:off x="6265643" y="4540173"/>
                <a:ext cx="4793673" cy="5654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b="0" dirty="0" smtClean="0"/>
              </a:p>
            </p:txBody>
          </p:sp>
        </mc:Choice>
        <mc:Fallback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643" y="4540173"/>
                <a:ext cx="4793673" cy="5654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44523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Circuito Seletor de Frequências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Bruno de Oliveira Barth</dc:creator>
  <cp:lastModifiedBy>Vitor Bruno de Oliveira Barth</cp:lastModifiedBy>
  <cp:revision>2</cp:revision>
  <dcterms:created xsi:type="dcterms:W3CDTF">2017-08-14T17:06:06Z</dcterms:created>
  <dcterms:modified xsi:type="dcterms:W3CDTF">2017-08-14T17:09:08Z</dcterms:modified>
</cp:coreProperties>
</file>