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D67B-C3B7-3976-A853-FBC0F0518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AE2C6-B242-BBEC-7305-61710138A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1A108-404F-C061-9A8D-0C18C11B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CEC-4F50-4B4F-9258-ED8F21E7ECF4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7ABA-8295-C165-EDC0-BB94E6F7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9161B-1E5B-CD31-E7D8-44458091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9166-6E70-7042-9E49-B2B02B63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BFEF-0638-1B37-C410-641FA262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35395-0C42-03F2-1711-40680A966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C5B7-E3F7-6009-290A-CEA3E8A7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CEC-4F50-4B4F-9258-ED8F21E7ECF4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D7537-26D5-AFAF-6A56-E50EFE51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7108-705F-8CE2-CEF7-D12B4113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9166-6E70-7042-9E49-B2B02B63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1E399-0DD1-D29E-01D2-024B8E18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C62CA-4FA6-9B02-D1DE-B7CA4D7E4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7D81F-CED2-33CA-250D-D9D9B618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CEC-4F50-4B4F-9258-ED8F21E7ECF4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5F48-DB36-1289-54DB-6EDA4785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10B56-15A2-D90E-C849-264B0D53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9166-6E70-7042-9E49-B2B02B63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DD4C-FAEC-A367-F818-CC723A1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952F-4084-7967-5288-EA5BEC46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214E-3467-769C-4AA3-2229FB7D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CEC-4F50-4B4F-9258-ED8F21E7ECF4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ABCC8-6C0A-485E-C8E0-E3EA6142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D4193-4E22-5BDC-8653-E717523D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9166-6E70-7042-9E49-B2B02B63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7ADA-932D-7B8E-FB1D-88901096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1394D-5898-8F13-8834-681D28725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A9ABD-09F9-A5B5-6A5D-D6590444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CEC-4F50-4B4F-9258-ED8F21E7ECF4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5DC5-0C19-A24C-16F9-6CB85349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602F-7565-0786-5C6B-67C4F3A6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9166-6E70-7042-9E49-B2B02B63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1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E1C8-6793-869D-A162-6A420B2A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A510-281D-59C3-A213-FE2718812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B1AC0-127A-2BD1-681B-1BC78D4DB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3F34C-2D1D-DE3B-1B6E-D8D6FE65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CEC-4F50-4B4F-9258-ED8F21E7ECF4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F0B97-A377-E764-7B23-3FFF3D7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37FC4-1E69-9C6D-2417-F191AA71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9166-6E70-7042-9E49-B2B02B63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A19-2A5E-02CB-25A0-3FE76942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C99BC-9E6A-460A-25EB-781803557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C079C-EF2F-74B3-88AC-CEC25CAE6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EFEC9-B6BD-203A-0DA5-16014582D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2E690-B544-8852-5B03-BEACDAE8E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65532-B6C7-6575-202D-06912F79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CEC-4F50-4B4F-9258-ED8F21E7ECF4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98E23-7B78-239D-C3D6-333159E7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0CAE8-C13B-56D4-FB0C-7786F49C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9166-6E70-7042-9E49-B2B02B63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DE66-5C41-3C52-B60E-926D46E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632BA-0A14-F156-2DC6-1F6FD5EA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CEC-4F50-4B4F-9258-ED8F21E7ECF4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F4FD1-9E36-421E-5B07-396590BF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2F97B-3EE3-25B5-904E-5A5F7DAD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9166-6E70-7042-9E49-B2B02B63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9F9AF-6C74-68F8-B08C-74FA72F3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CEC-4F50-4B4F-9258-ED8F21E7ECF4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02D9B-51F2-F31D-A0C0-E3F57D3A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3738E-178F-A484-060D-CFF9DB83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9166-6E70-7042-9E49-B2B02B63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D156-CAF5-8854-2AB2-E2601B2F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3E5D-77AE-3368-9E3C-8AB10B25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D198A-D44B-B62F-A82D-7EAED934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CF14C-C6B7-E439-7F83-C9D3768E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CEC-4F50-4B4F-9258-ED8F21E7ECF4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5A36-8C2C-2B63-14F3-41752582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38573-E870-FFF1-5CE1-2695BA4D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9166-6E70-7042-9E49-B2B02B63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35CA-B74B-5F40-15D6-282CE205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0753A-387C-12CE-69AB-7642788D8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80C35-B2F8-4A58-D2AB-671C6D79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736B-49E9-BD0F-3E15-9FF2E8C9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CEC-4F50-4B4F-9258-ED8F21E7ECF4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803A-1227-788A-7347-95132ECF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26F65-37B7-8C95-40D9-BCA12CBE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9166-6E70-7042-9E49-B2B02B63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C3113-422D-EAF6-AAA4-5E4F5888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7F0AF-8107-C2BD-DC8E-8D9AC3EE3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6359-91F1-DA23-E2A0-179C920A6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ECEC-4F50-4B4F-9258-ED8F21E7ECF4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18511-6AD1-BE69-200D-3FE8B2B9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19A3-1417-241D-8FA1-400C9251E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E9166-6E70-7042-9E49-B2B02B63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9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251F4CF-8576-49D2-BA06-3B96EFAB3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5" b="7756"/>
          <a:stretch/>
        </p:blipFill>
        <p:spPr>
          <a:xfrm>
            <a:off x="1621642" y="0"/>
            <a:ext cx="9225033" cy="679870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AB5533F-DAF1-FBDE-B18F-7A949FDF61D5}"/>
              </a:ext>
            </a:extLst>
          </p:cNvPr>
          <p:cNvSpPr/>
          <p:nvPr/>
        </p:nvSpPr>
        <p:spPr>
          <a:xfrm>
            <a:off x="2249214" y="1891862"/>
            <a:ext cx="199696" cy="19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263 0.02871 0.12526 0.05718 0.22696 0.04144 C 0.32865 0.02593 0.53907 -0.09421 0.61016 -0.09351 C 0.68125 -0.09305 0.66979 0.02732 0.65378 0.04514 C 0.63776 0.06274 0.51537 0.01528 0.51381 0.01274 C 0.51237 0.00996 0.62878 0.04491 0.64466 0.02894 C 0.66055 0.01297 0.67878 -0.08703 0.60912 -0.08287 C 0.53959 -0.0787 0.30131 -0.05509 0.22696 0.05417 C 0.15261 0.16343 0.16276 0.48588 0.16315 0.57315 C 0.16341 0.66019 0.19623 0.61852 0.22904 0.57663 " pathEditMode="relative" ptsTypes="AAAAAAAA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D44238B-0C15-F875-803C-19E5BDC56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17"/>
          <a:stretch/>
        </p:blipFill>
        <p:spPr>
          <a:xfrm>
            <a:off x="551756" y="383059"/>
            <a:ext cx="11402770" cy="57829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C14DFC4-7806-41CF-DDEA-F0C7AF768FD2}"/>
              </a:ext>
            </a:extLst>
          </p:cNvPr>
          <p:cNvSpPr/>
          <p:nvPr/>
        </p:nvSpPr>
        <p:spPr>
          <a:xfrm>
            <a:off x="1260389" y="2026509"/>
            <a:ext cx="234779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186 C 0.07578 0.07777 0.15 0.1574 0.27708 0.1655 C 0.40417 0.17361 0.67357 0.0412 0.76354 0.04675 C 0.85365 0.05208 0.83425 0.17662 0.81732 0.19791 C 0.80039 0.21921 0.66276 0.17638 0.66224 0.17453 C 0.66172 0.17268 0.79557 0.20671 0.81432 0.18726 C 0.83307 0.16759 0.86445 0.05902 0.77474 0.0574 C 0.68503 0.05601 0.40625 0.13981 0.27604 0.17824 C 0.14583 0.21666 0.04128 0.27037 -0.00664 0.28819 " pathEditMode="relative" ptsTypes="AAAAAAA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Bobrov (vibobrov)</dc:creator>
  <cp:lastModifiedBy>Viktor Bobrov (vibobrov)</cp:lastModifiedBy>
  <cp:revision>1</cp:revision>
  <dcterms:created xsi:type="dcterms:W3CDTF">2023-03-02T14:29:08Z</dcterms:created>
  <dcterms:modified xsi:type="dcterms:W3CDTF">2023-03-03T03:50:25Z</dcterms:modified>
</cp:coreProperties>
</file>