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2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524B-5D01-4AA7-B189-C55E12D09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66C20-806E-4D9C-8E63-D00AA445D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D2E94-2EEE-4A19-B6F5-2D5F28A1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97795-E5C0-4D46-9F52-A5A7ECA3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9FCE-3E60-47EF-999B-49D2AD4F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9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C497-DFEF-4EC0-9A4F-32543F27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CBB2D-6FF5-4291-AE5D-159A86FA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AF48-D903-42A5-8037-3384F48B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E0A1-FCC4-4CE0-9E77-9F01A08A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48C75-DBB2-4C2B-B843-1E63D76D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7AB6E-F7F5-451D-B6A2-445FCF18F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217FA-6241-4C5C-B72C-04E7D88A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757F-22A3-4903-9087-B57D051E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8F5D-D96B-40FB-B30C-FB5F1578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2F7D-CC28-4073-887B-3E9F7E91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B4C5-B8DC-460D-93F7-980EAECE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F7E2-3366-47FE-9C89-F98C5A348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8028-F046-4D8A-98A4-C9983A2A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A4EB-9FF6-49FD-9878-3F2E87F7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A9984-A2F2-4A86-B36A-2CD6F9D2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3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BA2E-E246-4250-A715-094B2EBB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ED341-B872-4082-9337-132AF76B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80BCA-8DF8-47DB-998A-99CBCD63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E339-DA12-40E4-9B16-C9B52F91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5FC5E-E0B0-4842-BEB8-6A987936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EB1C-7C4F-484A-8190-2E4F1F9B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FAD0-C88F-4A4D-806B-7DA8814F0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BAB2C-3076-4CA1-994B-B75853082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39059-024D-4ED5-96C3-4F82F13F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89B4E-A179-434D-B159-B6B33357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BCAC-EE82-4D72-9A12-88898F3C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2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0DD5-723A-4818-A7E2-F173045C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D5D6-2C85-41AF-A54D-9082D4F5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6FCD8-727C-4121-B474-E1B339D4F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BE4FF-8E14-4DB0-AC6A-7A4C09118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01290-272A-44D5-92FC-2C8002771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0DC9A-CB9B-4E42-92A3-B152CB70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35FCC-9D25-46E1-B975-CDD988A3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EA688-C631-4B06-BB61-ACD52E36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C9CF-A3FE-4F8D-B9FD-96D57D4A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28F45-92FB-49C6-8FC5-4515866B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068D7-CAF8-4934-8E34-E308F621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3D81F-7D1D-4212-9CA6-AA7E2C22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8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43B4A-1C28-441E-9399-5E2DCEA0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8E408-456A-4675-BC7E-F5B5793C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427E-8C9F-4B5E-8213-43F0700F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282A-F7DA-48C6-95FD-3C3D5225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585F-5D49-499B-A31B-5027578EB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9B140-244C-4DE1-B6DC-DF1161F41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8AE4-6E31-4222-A8C5-413AD6A3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BB539-C6C4-4B3B-B7AC-C0A16ACC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041D8-0240-4521-8911-C11B2EEF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9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A04-C4C4-4681-AFCF-85A2A573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9B032-471F-480E-A025-92AF6012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9E222-E7AC-49BC-A9D6-7DAC429FA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7BD0-44F5-42D6-9CBB-2743714A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83B0C-9B13-4459-8705-26908E98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CC87A-1C1F-4BEE-BE6F-8616FF9C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07043-3978-4D58-BA2B-E203EE30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1B2B8-F9EB-4B55-B66B-1271329E4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7FB07-570C-4ED7-8E33-918AD90B2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A91D-47E5-4498-962C-604C5E0A53F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D1D7-15CC-41C1-8F7D-15540F00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96A0-166D-406D-98AE-97A85283F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EBBA-EC8F-43B4-842A-9026BAA8B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4DF2-CB73-4014-8BBA-12399E6C5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gfdd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0C024-1C79-4B1B-B1A1-8AB4E8691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0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gfdd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gfdd</dc:title>
  <dc:creator>Valer BOCAN</dc:creator>
  <cp:lastModifiedBy>Valer BOCAN</cp:lastModifiedBy>
  <cp:revision>1</cp:revision>
  <dcterms:created xsi:type="dcterms:W3CDTF">2021-03-04T09:46:34Z</dcterms:created>
  <dcterms:modified xsi:type="dcterms:W3CDTF">2021-03-04T09:46:39Z</dcterms:modified>
</cp:coreProperties>
</file>