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06FD75-C513-4754-834B-0928EC6DF97E}">
  <a:tblStyle styleId="{1A06FD75-C513-4754-834B-0928EC6DF9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138" d="100"/>
          <a:sy n="138" d="100"/>
        </p:scale>
        <p:origin x="84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616563634"/>
              </p:ext>
            </p:extLst>
          </p:nvPr>
        </p:nvGraphicFramePr>
        <p:xfrm>
          <a:off x="952500" y="1809750"/>
          <a:ext cx="7239000" cy="1584840"/>
        </p:xfrm>
        <a:graphic>
          <a:graphicData uri="http://schemas.openxmlformats.org/drawingml/2006/table">
            <a:tbl>
              <a:tblPr>
                <a:noFill/>
                <a:tableStyleId>{1A06FD75-C513-4754-834B-0928EC6DF97E}</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dirty="0"/>
                        <a:t>ASUS TUF B360M-PLUS</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a:t>Kingston 8gb ddr4</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dirty="0"/>
                        <a:t>Disco 1 </a:t>
                      </a:r>
                      <a:r>
                        <a:rPr lang="es-CL" dirty="0" err="1"/>
                        <a:t>tb</a:t>
                      </a:r>
                      <a:r>
                        <a:rPr lang="es-CL" dirty="0"/>
                        <a:t> sata</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12774377"/>
              </p:ext>
            </p:extLst>
          </p:nvPr>
        </p:nvGraphicFramePr>
        <p:xfrm>
          <a:off x="952500" y="1809750"/>
          <a:ext cx="7239000" cy="1706790"/>
        </p:xfrm>
        <a:graphic>
          <a:graphicData uri="http://schemas.openxmlformats.org/drawingml/2006/table">
            <a:tbl>
              <a:tblPr>
                <a:noFill/>
                <a:tableStyleId>{1A06FD75-C513-4754-834B-0928EC6DF97E}</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br>
                        <a:rPr lang="en-US" b="0" u="none" dirty="0">
                          <a:solidFill>
                            <a:schemeClr val="tx1"/>
                          </a:solidFill>
                          <a:effectLst/>
                          <a:latin typeface="inherit"/>
                        </a:rPr>
                      </a:br>
                      <a:r>
                        <a:rPr lang="en-US" b="0" u="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Supermicro X11SCL-IF Mini ITX LGA1151 Motherboard</a:t>
                      </a: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a:solidFill>
                            <a:schemeClr val="tx1"/>
                          </a:solidFill>
                          <a:effectLst/>
                          <a:latin typeface="Arial"/>
                          <a:ea typeface="Arial"/>
                          <a:cs typeface="Arial"/>
                          <a:sym typeface="Arial"/>
                        </a:rPr>
                        <a:t>Asus PRIME A320M-K</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dirty="0">
                          <a:latin typeface="Open Sans"/>
                          <a:ea typeface="Open Sans"/>
                          <a:cs typeface="Open Sans"/>
                          <a:sym typeface="Open Sans"/>
                        </a:rPr>
                        <a:t>Disco </a:t>
                      </a:r>
                      <a:r>
                        <a:rPr lang="es-CL" dirty="0" err="1">
                          <a:latin typeface="Open Sans"/>
                          <a:ea typeface="Open Sans"/>
                          <a:cs typeface="Open Sans"/>
                          <a:sym typeface="Open Sans"/>
                        </a:rPr>
                        <a:t>hdd</a:t>
                      </a:r>
                      <a:r>
                        <a:rPr lang="es-CL" dirty="0">
                          <a:latin typeface="Open Sans"/>
                          <a:ea typeface="Open Sans"/>
                          <a:cs typeface="Open Sans"/>
                          <a:sym typeface="Open Sans"/>
                        </a:rPr>
                        <a:t>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7239000" cy="1584840"/>
        </p:xfrm>
        <a:graphic>
          <a:graphicData uri="http://schemas.openxmlformats.org/drawingml/2006/table">
            <a:tbl>
              <a:tblPr>
                <a:noFill/>
                <a:tableStyleId>{1A06FD75-C513-4754-834B-0928EC6DF97E}</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94073283"/>
              </p:ext>
            </p:extLst>
          </p:nvPr>
        </p:nvGraphicFramePr>
        <p:xfrm>
          <a:off x="952500" y="1809750"/>
          <a:ext cx="7239000" cy="2222315"/>
        </p:xfrm>
        <a:graphic>
          <a:graphicData uri="http://schemas.openxmlformats.org/drawingml/2006/table">
            <a:tbl>
              <a:tblPr>
                <a:noFill/>
                <a:tableStyleId>{1A06FD75-C513-4754-834B-0928EC6DF97E}</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b="0" u="none" dirty="0">
                          <a:solidFill>
                            <a:schemeClr val="tx1"/>
                          </a:solidFill>
                          <a:effectLst/>
                          <a:latin typeface="inherit"/>
                        </a:rPr>
                        <a:t>Intel Core i5-12600K 3.7 GHz 10-Core Processor</a:t>
                      </a: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s-CL" b="0" u="none" dirty="0">
                          <a:solidFill>
                            <a:schemeClr val="tx1"/>
                          </a:solidFill>
                          <a:effectLst/>
                          <a:latin typeface="inherit"/>
                        </a:rPr>
                        <a:t>Asus ROG STRIX Z690-A GAMING WIFI D4 ATX LGA1700 </a:t>
                      </a:r>
                      <a:r>
                        <a:rPr lang="es-CL" b="0" u="none" dirty="0" err="1">
                          <a:solidFill>
                            <a:schemeClr val="tx1"/>
                          </a:solidFill>
                          <a:effectLst/>
                          <a:latin typeface="inherit"/>
                        </a:rPr>
                        <a:t>Motherboard</a:t>
                      </a:r>
                      <a:endParaRPr lang="es-CL" b="0" u="none" dirty="0">
                        <a:solidFill>
                          <a:schemeClr val="tx1"/>
                        </a:solidFill>
                        <a:effectLst/>
                        <a:latin typeface="inheri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Arial"/>
                          <a:cs typeface="Arial"/>
                          <a:sym typeface="Arial"/>
                        </a:rPr>
                        <a:t>Corsair Vengeance LPX 16 GB</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dirty="0" err="1">
                          <a:latin typeface="Open Sans"/>
                          <a:ea typeface="Open Sans"/>
                          <a:cs typeface="Open Sans"/>
                          <a:sym typeface="Open Sans"/>
                        </a:rPr>
                        <a:t>Ssd</a:t>
                      </a:r>
                      <a:r>
                        <a:rPr lang="es-CL" dirty="0">
                          <a:latin typeface="Open Sans"/>
                          <a:ea typeface="Open Sans"/>
                          <a:cs typeface="Open Sans"/>
                          <a:sym typeface="Open Sans"/>
                        </a:rPr>
                        <a:t>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4000271217"/>
              </p:ext>
            </p:extLst>
          </p:nvPr>
        </p:nvGraphicFramePr>
        <p:xfrm>
          <a:off x="952500" y="1809750"/>
          <a:ext cx="7239000" cy="1981050"/>
        </p:xfrm>
        <a:graphic>
          <a:graphicData uri="http://schemas.openxmlformats.org/drawingml/2006/table">
            <a:tbl>
              <a:tblPr>
                <a:noFill/>
                <a:tableStyleId>{1A06FD75-C513-4754-834B-0928EC6DF97E}</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L" b="0" u="none" dirty="0">
                          <a:solidFill>
                            <a:schemeClr val="tx1"/>
                          </a:solidFill>
                          <a:effectLst/>
                          <a:latin typeface="inherit"/>
                        </a:rPr>
                        <a:t>AMD Ryzen 5 5600X 3.7 GHz 6-Core </a:t>
                      </a:r>
                      <a:r>
                        <a:rPr lang="es-CL" b="0" u="none" dirty="0" err="1">
                          <a:solidFill>
                            <a:schemeClr val="tx1"/>
                          </a:solidFill>
                          <a:effectLst/>
                          <a:latin typeface="inherit"/>
                        </a:rPr>
                        <a:t>Processor</a:t>
                      </a:r>
                      <a:endParaRPr lang="es-CL" b="0" u="none" dirty="0">
                        <a:solidFill>
                          <a:schemeClr val="tx1"/>
                        </a:solidFill>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sv-SE" sz="1400" b="0" i="0" u="none" strike="noStrike" cap="none" dirty="0">
                          <a:solidFill>
                            <a:srgbClr val="000000"/>
                          </a:solidFill>
                          <a:effectLst/>
                          <a:latin typeface="Arial"/>
                          <a:ea typeface="Arial"/>
                          <a:cs typeface="Arial"/>
                          <a:sym typeface="Arial"/>
                        </a:rPr>
                        <a:t>G.Skill Ripjaws V 16 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dirty="0" err="1">
                          <a:latin typeface="Open Sans"/>
                          <a:ea typeface="Open Sans"/>
                          <a:cs typeface="Open Sans"/>
                          <a:sym typeface="Open Sans"/>
                        </a:rPr>
                        <a:t>Ssd</a:t>
                      </a:r>
                      <a:r>
                        <a:rPr lang="es-CL" dirty="0">
                          <a:latin typeface="Open Sans"/>
                          <a:ea typeface="Open Sans"/>
                          <a:cs typeface="Open Sans"/>
                          <a:sym typeface="Open Sans"/>
                        </a:rPr>
                        <a:t>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Arial"/>
                          <a:cs typeface="Arial"/>
                          <a:sym typeface="Arial"/>
                        </a:rPr>
                        <a:t>MSI GeForce RTX 3060 </a:t>
                      </a:r>
                      <a:r>
                        <a:rPr lang="fr-FR" sz="1400" b="0" i="0" u="none" strike="noStrike" cap="none" dirty="0" err="1">
                          <a:solidFill>
                            <a:srgbClr val="000000"/>
                          </a:solidFill>
                          <a:effectLst/>
                          <a:latin typeface="Arial"/>
                          <a:ea typeface="Arial"/>
                          <a:cs typeface="Arial"/>
                          <a:sym typeface="Arial"/>
                        </a:rPr>
                        <a:t>Ventus</a:t>
                      </a:r>
                      <a:r>
                        <a:rPr lang="fr-FR" sz="1400" b="0" i="0" u="none" strike="noStrike" cap="none" dirty="0">
                          <a:solidFill>
                            <a:srgbClr val="000000"/>
                          </a:solidFill>
                          <a:effectLst/>
                          <a:latin typeface="Arial"/>
                          <a:ea typeface="Arial"/>
                          <a:cs typeface="Arial"/>
                          <a:sym typeface="Arial"/>
                        </a:rPr>
                        <a:t> 2X 12G</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3000000" cy="3000000"/>
        </p:xfrm>
        <a:graphic>
          <a:graphicData uri="http://schemas.openxmlformats.org/drawingml/2006/table">
            <a:tbl>
              <a:tblPr>
                <a:noFill/>
                <a:tableStyleId>{1A06FD75-C513-4754-834B-0928EC6DF97E}</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514134193"/>
              </p:ext>
            </p:extLst>
          </p:nvPr>
        </p:nvGraphicFramePr>
        <p:xfrm>
          <a:off x="952500" y="1809750"/>
          <a:ext cx="7239000" cy="2407770"/>
        </p:xfrm>
        <a:graphic>
          <a:graphicData uri="http://schemas.openxmlformats.org/drawingml/2006/table">
            <a:tbl>
              <a:tblPr>
                <a:noFill/>
                <a:tableStyleId>{1A06FD75-C513-4754-834B-0928EC6DF97E}</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i9-11900k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b="0" u="none" strike="noStrike" dirty="0">
                          <a:solidFill>
                            <a:srgbClr val="191B2A"/>
                          </a:solidFill>
                          <a:effectLst/>
                          <a:latin typeface="inherit"/>
                        </a:rPr>
                        <a:t>Asus ROG STRIX Z490-E GAMING ATX LGA1200 </a:t>
                      </a:r>
                      <a:r>
                        <a:rPr lang="es-CL" b="0" u="none" strike="noStrike" dirty="0" err="1">
                          <a:solidFill>
                            <a:srgbClr val="191B2A"/>
                          </a:solidFill>
                          <a:effectLst/>
                          <a:latin typeface="inherit"/>
                        </a:rPr>
                        <a:t>Motherboard</a:t>
                      </a:r>
                      <a:endParaRPr lang="es-CL" b="0" dirty="0">
                        <a:effectLst/>
                        <a:latin typeface="inherit"/>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Memoria principal</a:t>
                      </a:r>
                      <a:endParaRPr b="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err="1">
                          <a:solidFill>
                            <a:srgbClr val="000000"/>
                          </a:solidFill>
                          <a:effectLst/>
                          <a:latin typeface="Arial"/>
                          <a:ea typeface="Arial"/>
                          <a:cs typeface="Arial"/>
                          <a:sym typeface="Arial"/>
                        </a:rPr>
                        <a:t>G.Skill</a:t>
                      </a:r>
                      <a:r>
                        <a:rPr lang="es-CL" sz="1400" b="0" i="0" u="none" strike="noStrike" cap="none" dirty="0">
                          <a:solidFill>
                            <a:srgbClr val="000000"/>
                          </a:solidFill>
                          <a:effectLst/>
                          <a:latin typeface="Arial"/>
                          <a:ea typeface="Arial"/>
                          <a:cs typeface="Arial"/>
                          <a:sym typeface="Arial"/>
                        </a:rPr>
                        <a:t> Trident Z Royal 64 GB</a:t>
                      </a: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err="1">
                          <a:latin typeface="Open Sans"/>
                          <a:ea typeface="Open Sans"/>
                          <a:cs typeface="Open Sans"/>
                          <a:sym typeface="Open Sans"/>
                        </a:rPr>
                        <a:t>Ssd</a:t>
                      </a:r>
                      <a:r>
                        <a:rPr lang="es-CL" dirty="0">
                          <a:latin typeface="Open Sans"/>
                          <a:ea typeface="Open Sans"/>
                          <a:cs typeface="Open Sans"/>
                          <a:sym typeface="Open Sans"/>
                        </a:rPr>
                        <a:t> 1tb *2</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GPU</a:t>
                      </a:r>
                      <a:endParaRPr b="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s-CL" sz="1400" b="0" i="0" u="none" strike="noStrike" cap="none" dirty="0">
                          <a:solidFill>
                            <a:srgbClr val="000000"/>
                          </a:solidFill>
                          <a:effectLst/>
                          <a:latin typeface="Arial"/>
                          <a:ea typeface="Arial"/>
                          <a:cs typeface="Arial"/>
                          <a:sym typeface="Arial"/>
                        </a:rPr>
                        <a:t>GeForce RTX 4080 Gigabyte GAMING OC</a:t>
                      </a: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nvGraphicFramePr>
        <p:xfrm>
          <a:off x="952500" y="1809750"/>
          <a:ext cx="7239000" cy="1981050"/>
        </p:xfrm>
        <a:graphic>
          <a:graphicData uri="http://schemas.openxmlformats.org/drawingml/2006/table">
            <a:tbl>
              <a:tblPr>
                <a:noFill/>
                <a:tableStyleId>{1A06FD75-C513-4754-834B-0928EC6DF97E}</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5700G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nvGraphicFramePr>
        <p:xfrm>
          <a:off x="952500" y="2114550"/>
          <a:ext cx="7239000" cy="1981050"/>
        </p:xfrm>
        <a:graphic>
          <a:graphicData uri="http://schemas.openxmlformats.org/drawingml/2006/table">
            <a:tbl>
              <a:tblPr>
                <a:noFill/>
                <a:tableStyleId>{1A06FD75-C513-4754-834B-0928EC6DF97E}</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0"/>
        <p:cNvGrpSpPr/>
        <p:nvPr/>
      </p:nvGrpSpPr>
      <p:grpSpPr>
        <a:xfrm>
          <a:off x="0" y="0"/>
          <a:ext cx="0" cy="0"/>
          <a:chOff x="0" y="0"/>
          <a:chExt cx="0" cy="0"/>
        </a:xfrm>
      </p:grpSpPr>
      <p:sp>
        <p:nvSpPr>
          <p:cNvPr id="241" name="Google Shape;241;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2" name="Google Shape;242;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3" name="Google Shape;243;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9" name="Google Shape;249;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0" name="Google Shape;250;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1" name="Google Shape;251;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2" name="Google Shape;252;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Presentación en pantalla (16:9)</PresentationFormat>
  <Paragraphs>123</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Open Sans</vt:lpstr>
      <vt:lpstr>Rajdhani</vt:lpstr>
      <vt:lpstr>inherit</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VQUINONES</dc:creator>
  <cp:lastModifiedBy>VANESSA . QUINONES CORTES</cp:lastModifiedBy>
  <cp:revision>1</cp:revision>
  <dcterms:modified xsi:type="dcterms:W3CDTF">2023-05-27T01:13:39Z</dcterms:modified>
</cp:coreProperties>
</file>