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913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755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864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6079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155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42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36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516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31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93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6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143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502-E482-45BF-A728-B52144ABF0A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347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1054502-E482-45BF-A728-B52144ABF0A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01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1054502-E482-45BF-A728-B52144ABF0A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DE29164-E54B-4F22-BD74-D0BA03780AA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4260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CSGO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740150" y="3509963"/>
            <a:ext cx="4711700" cy="1655762"/>
          </a:xfrm>
        </p:spPr>
        <p:txBody>
          <a:bodyPr/>
          <a:lstStyle/>
          <a:p>
            <a:r>
              <a:rPr lang="hu-HU" dirty="0" smtClean="0"/>
              <a:t>Készítette: Tompa Tamás, Szántó Barna, Ambrus Márton, Németh Viktor, Juhász Bence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018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Fontosabb információk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8712" y="2222287"/>
            <a:ext cx="5131712" cy="363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2400" dirty="0" smtClean="0"/>
              <a:t>A játék teljes neve: </a:t>
            </a:r>
            <a:r>
              <a:rPr lang="hu-HU" sz="2400" dirty="0" err="1" smtClean="0"/>
              <a:t>Counter-Strike</a:t>
            </a:r>
            <a:r>
              <a:rPr lang="hu-HU" sz="2400" dirty="0" smtClean="0"/>
              <a:t>: Global </a:t>
            </a:r>
            <a:r>
              <a:rPr lang="hu-HU" sz="2400" dirty="0" err="1" smtClean="0"/>
              <a:t>Offensive</a:t>
            </a:r>
            <a:endParaRPr lang="hu-H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 smtClean="0"/>
              <a:t>Fejlesztők: </a:t>
            </a:r>
            <a:r>
              <a:rPr lang="hu-HU" sz="2400" dirty="0" err="1" smtClean="0"/>
              <a:t>Valve</a:t>
            </a:r>
            <a:r>
              <a:rPr lang="hu-HU" sz="2400" dirty="0" smtClean="0"/>
              <a:t>, </a:t>
            </a:r>
            <a:r>
              <a:rPr lang="hu-HU" sz="2400" dirty="0" err="1" smtClean="0"/>
              <a:t>Hidden</a:t>
            </a:r>
            <a:r>
              <a:rPr lang="hu-HU" sz="2400" dirty="0" smtClean="0"/>
              <a:t> </a:t>
            </a:r>
            <a:r>
              <a:rPr lang="hu-HU" sz="2400" dirty="0" err="1" smtClean="0"/>
              <a:t>Path</a:t>
            </a:r>
            <a:endParaRPr lang="hu-HU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 smtClean="0"/>
              <a:t>Kiadó: </a:t>
            </a:r>
            <a:r>
              <a:rPr lang="hu-HU" sz="2400" dirty="0" err="1" smtClean="0"/>
              <a:t>Valve</a:t>
            </a:r>
            <a:endParaRPr lang="hu-H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 smtClean="0"/>
              <a:t>Motor: </a:t>
            </a:r>
            <a:r>
              <a:rPr lang="hu-HU" sz="2400" dirty="0" err="1" smtClean="0"/>
              <a:t>Source</a:t>
            </a:r>
            <a:endParaRPr lang="hu-HU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 smtClean="0"/>
              <a:t>Kiadása: 2012 augusztus 21.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74945">
            <a:off x="7082815" y="3634734"/>
            <a:ext cx="5397804" cy="15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4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Rendszerkövetelmények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Processzor: </a:t>
            </a:r>
            <a:r>
              <a:rPr lang="hu-HU" dirty="0" err="1" smtClean="0"/>
              <a:t>intel</a:t>
            </a:r>
            <a:r>
              <a:rPr lang="hu-HU" dirty="0" smtClean="0"/>
              <a:t> </a:t>
            </a:r>
            <a:r>
              <a:rPr lang="hu-HU" dirty="0" err="1" smtClean="0"/>
              <a:t>core</a:t>
            </a:r>
            <a:r>
              <a:rPr lang="hu-HU" dirty="0" smtClean="0"/>
              <a:t> 2 </a:t>
            </a:r>
            <a:r>
              <a:rPr lang="hu-HU" dirty="0" err="1" smtClean="0"/>
              <a:t>duo</a:t>
            </a:r>
            <a:r>
              <a:rPr lang="hu-HU" dirty="0" smtClean="0"/>
              <a:t> E6600 vagy </a:t>
            </a:r>
            <a:r>
              <a:rPr lang="hu-HU" dirty="0" err="1" smtClean="0"/>
              <a:t>AMDPhenom</a:t>
            </a:r>
            <a:r>
              <a:rPr lang="hu-HU" dirty="0" smtClean="0"/>
              <a:t> X3 8750</a:t>
            </a:r>
          </a:p>
          <a:p>
            <a:r>
              <a:rPr lang="hu-HU" dirty="0" smtClean="0"/>
              <a:t>Memória: 2GB ram</a:t>
            </a:r>
          </a:p>
          <a:p>
            <a:r>
              <a:rPr lang="hu-HU" dirty="0" smtClean="0"/>
              <a:t>Videókártya: 256mb ram, </a:t>
            </a:r>
            <a:r>
              <a:rPr lang="hu-HU" dirty="0" err="1" smtClean="0"/>
              <a:t>DirectX</a:t>
            </a:r>
            <a:r>
              <a:rPr lang="hu-HU" dirty="0" smtClean="0"/>
              <a:t> 9</a:t>
            </a:r>
          </a:p>
          <a:p>
            <a:r>
              <a:rPr lang="hu-HU" dirty="0" smtClean="0"/>
              <a:t>Tárhely: 15GB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146" y="2074459"/>
            <a:ext cx="3457433" cy="165122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545" y="4970524"/>
            <a:ext cx="2392907" cy="173656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10504"/>
            <a:ext cx="3016154" cy="169658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387" y="4313536"/>
            <a:ext cx="3771637" cy="22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351338"/>
          </a:xfrm>
        </p:spPr>
        <p:txBody>
          <a:bodyPr/>
          <a:lstStyle/>
          <a:p>
            <a:r>
              <a:rPr lang="hu-HU" dirty="0" smtClean="0"/>
              <a:t>A létrehozáskor visszatértek az alapokhoz, régi hangulat, új grafika, régi játék, új köntösben</a:t>
            </a:r>
          </a:p>
          <a:p>
            <a:r>
              <a:rPr lang="hu-HU" dirty="0" smtClean="0"/>
              <a:t>Megjelenése óta többmillióan játszanak vele</a:t>
            </a:r>
          </a:p>
          <a:p>
            <a:r>
              <a:rPr lang="hu-HU" dirty="0" smtClean="0"/>
              <a:t>Számos új játékmód, játékelem, rajongói mapok, rangrendszer, </a:t>
            </a:r>
            <a:r>
              <a:rPr lang="hu-HU" dirty="0" err="1" smtClean="0"/>
              <a:t>skinek</a:t>
            </a:r>
            <a:r>
              <a:rPr lang="hu-HU" dirty="0" smtClean="0"/>
              <a:t> jellemzik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53" y="2487518"/>
            <a:ext cx="3689445" cy="36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8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Verziók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8712" y="2222287"/>
            <a:ext cx="5188388" cy="3636511"/>
          </a:xfrm>
        </p:spPr>
        <p:txBody>
          <a:bodyPr/>
          <a:lstStyle/>
          <a:p>
            <a:r>
              <a:rPr lang="hu-HU" dirty="0" smtClean="0"/>
              <a:t>2012 augusztus 21.ben jelent meg az eredeti verzió ekkor még több platformon is elérhető volt a játék</a:t>
            </a:r>
          </a:p>
          <a:p>
            <a:r>
              <a:rPr lang="hu-HU" dirty="0" smtClean="0"/>
              <a:t>2018 december 6.-án ingyenessé vált a játék, és </a:t>
            </a:r>
            <a:r>
              <a:rPr lang="hu-HU" dirty="0" err="1" smtClean="0"/>
              <a:t>battle</a:t>
            </a:r>
            <a:r>
              <a:rPr lang="hu-HU" dirty="0" smtClean="0"/>
              <a:t> </a:t>
            </a:r>
            <a:r>
              <a:rPr lang="hu-HU" dirty="0" err="1" smtClean="0"/>
              <a:t>royale</a:t>
            </a:r>
            <a:r>
              <a:rPr lang="hu-HU" dirty="0" smtClean="0"/>
              <a:t> játékmódot adtak hozzá</a:t>
            </a:r>
          </a:p>
          <a:p>
            <a:r>
              <a:rPr lang="hu-HU" dirty="0" smtClean="0"/>
              <a:t>2023 nyarán érkezik a CS 2,  amely jobb grafikát és jobb </a:t>
            </a:r>
            <a:r>
              <a:rPr lang="hu-HU" dirty="0" err="1" smtClean="0"/>
              <a:t>anti-cheatet</a:t>
            </a:r>
            <a:r>
              <a:rPr lang="hu-HU" dirty="0" smtClean="0"/>
              <a:t> tartalmaz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892" y="2467330"/>
            <a:ext cx="4521958" cy="33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82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29</TotalTime>
  <Words>156</Words>
  <Application>Microsoft Office PowerPoint</Application>
  <PresentationFormat>Szélesvásznú</PresentationFormat>
  <Paragraphs>21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Century Gothic</vt:lpstr>
      <vt:lpstr>Wingdings</vt:lpstr>
      <vt:lpstr>Wingdings 2</vt:lpstr>
      <vt:lpstr>Jegyezhető</vt:lpstr>
      <vt:lpstr>CSGO</vt:lpstr>
      <vt:lpstr>Fontosabb információk</vt:lpstr>
      <vt:lpstr>Rendszerkövetelmények</vt:lpstr>
      <vt:lpstr>Története</vt:lpstr>
      <vt:lpstr>Verziók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CSGO</dc:title>
  <dc:creator>tanulo</dc:creator>
  <cp:lastModifiedBy>tanulo</cp:lastModifiedBy>
  <cp:revision>5</cp:revision>
  <dcterms:created xsi:type="dcterms:W3CDTF">2023-04-25T09:50:11Z</dcterms:created>
  <dcterms:modified xsi:type="dcterms:W3CDTF">2023-04-28T09:06:31Z</dcterms:modified>
</cp:coreProperties>
</file>