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27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89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5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6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196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08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117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832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71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76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46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96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3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38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09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663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1AD4-7897-4639-9078-EF2DD39AE72B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4FDE-9694-40D2-B41A-F521A6A30C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554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Program </a:t>
            </a:r>
            <a:r>
              <a:rPr lang="hu-HU" dirty="0" smtClean="0"/>
              <a:t>leírása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Ambrus Márton, Juhász Bence, Németh Viktor, Tompa Tamás, Szántó Barna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948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1. 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Létrehoz egy </a:t>
            </a:r>
            <a:r>
              <a:rPr lang="hu-HU" dirty="0" err="1" smtClean="0"/>
              <a:t>CsGo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-t</a:t>
            </a:r>
          </a:p>
          <a:p>
            <a:r>
              <a:rPr lang="hu-HU" dirty="0" smtClean="0"/>
              <a:t>Létrehozza a </a:t>
            </a:r>
            <a:r>
              <a:rPr lang="hu-HU" dirty="0" err="1" smtClean="0"/>
              <a:t>csgolistát</a:t>
            </a:r>
            <a:endParaRPr lang="hu-HU" dirty="0" smtClean="0"/>
          </a:p>
          <a:p>
            <a:r>
              <a:rPr lang="hu-HU" dirty="0"/>
              <a:t>M</a:t>
            </a:r>
            <a:r>
              <a:rPr lang="hu-HU" dirty="0" smtClean="0"/>
              <a:t>ajd beolvassa a csgo.txt fájlt és az 1. sort </a:t>
            </a:r>
            <a:r>
              <a:rPr lang="hu-HU" dirty="0" err="1" smtClean="0"/>
              <a:t>readline</a:t>
            </a:r>
            <a:r>
              <a:rPr lang="hu-HU" dirty="0" smtClean="0"/>
              <a:t>() paranccsal</a:t>
            </a:r>
            <a:r>
              <a:rPr lang="hu-HU" dirty="0" smtClean="0"/>
              <a:t> átugorja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2451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2. 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txt</a:t>
            </a:r>
            <a:r>
              <a:rPr lang="hu-HU" dirty="0"/>
              <a:t>-n belüli </a:t>
            </a:r>
            <a:r>
              <a:rPr lang="hu-HU" dirty="0" smtClean="0"/>
              <a:t>sorokon belüli adatokat pontosvessző </a:t>
            </a:r>
            <a:r>
              <a:rPr lang="hu-HU" dirty="0"/>
              <a:t>mentén </a:t>
            </a:r>
            <a:r>
              <a:rPr lang="hu-HU" dirty="0" smtClean="0"/>
              <a:t>elválasztja</a:t>
            </a:r>
          </a:p>
          <a:p>
            <a:r>
              <a:rPr lang="hu-HU" dirty="0"/>
              <a:t>E</a:t>
            </a:r>
            <a:r>
              <a:rPr lang="hu-HU" dirty="0" smtClean="0"/>
              <a:t>zeket </a:t>
            </a:r>
            <a:r>
              <a:rPr lang="hu-HU" dirty="0"/>
              <a:t>az adatokat hozzá adja a </a:t>
            </a:r>
            <a:r>
              <a:rPr lang="hu-HU" dirty="0" smtClean="0"/>
              <a:t>listához közben néhány adatot átalakítva int-é és </a:t>
            </a:r>
            <a:r>
              <a:rPr lang="hu-HU" dirty="0" err="1" smtClean="0"/>
              <a:t>float</a:t>
            </a:r>
            <a:r>
              <a:rPr lang="hu-HU" dirty="0" smtClean="0"/>
              <a:t>-á</a:t>
            </a:r>
            <a:r>
              <a:rPr lang="hu-HU" dirty="0"/>
              <a:t> </a:t>
            </a:r>
            <a:r>
              <a:rPr lang="hu-HU" dirty="0" smtClean="0"/>
              <a:t>a </a:t>
            </a:r>
            <a:r>
              <a:rPr lang="hu-HU" dirty="0" err="1" smtClean="0"/>
              <a:t>class</a:t>
            </a:r>
            <a:r>
              <a:rPr lang="hu-HU" dirty="0"/>
              <a:t> </a:t>
            </a:r>
            <a:r>
              <a:rPr lang="hu-HU" dirty="0" smtClean="0"/>
              <a:t>meghívása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393203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3. 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Kiírja a </a:t>
            </a:r>
            <a:r>
              <a:rPr lang="hu-HU" dirty="0" err="1" smtClean="0"/>
              <a:t>csgolistából</a:t>
            </a:r>
            <a:r>
              <a:rPr lang="hu-HU" dirty="0" smtClean="0"/>
              <a:t> az adatokat elemként.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001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4. 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damage</a:t>
            </a:r>
            <a:r>
              <a:rPr lang="hu-HU" dirty="0" smtClean="0"/>
              <a:t> adat szerint csökkenő sorrendbe rendezi a </a:t>
            </a:r>
            <a:r>
              <a:rPr lang="hu-HU" dirty="0" err="1" smtClean="0"/>
              <a:t>csgolistát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33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5. 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ciklus segítségével kiírja a tíz legnagyobb sebzésű fegyver nevét és sebzését.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402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22</TotalTime>
  <Words>111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Áramkör</vt:lpstr>
      <vt:lpstr>Program leírása</vt:lpstr>
      <vt:lpstr>1. rész</vt:lpstr>
      <vt:lpstr>2. rész</vt:lpstr>
      <vt:lpstr>3. rész</vt:lpstr>
      <vt:lpstr>4. rész</vt:lpstr>
      <vt:lpstr>5. rész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tanulo</dc:creator>
  <cp:lastModifiedBy>tanulo</cp:lastModifiedBy>
  <cp:revision>4</cp:revision>
  <dcterms:created xsi:type="dcterms:W3CDTF">2023-05-12T09:06:30Z</dcterms:created>
  <dcterms:modified xsi:type="dcterms:W3CDTF">2023-05-16T09:58:22Z</dcterms:modified>
</cp:coreProperties>
</file>