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1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755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86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07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15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6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516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3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93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6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14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47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0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1054502-E482-45BF-A728-B52144ABF0AA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260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48101" y="431800"/>
            <a:ext cx="10572000" cy="2971051"/>
          </a:xfrm>
        </p:spPr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CSGO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36550" y="3687763"/>
            <a:ext cx="5238750" cy="1655762"/>
          </a:xfrm>
        </p:spPr>
        <p:txBody>
          <a:bodyPr>
            <a:normAutofit/>
          </a:bodyPr>
          <a:lstStyle/>
          <a:p>
            <a:r>
              <a:rPr lang="hu-HU" sz="2600" dirty="0" smtClean="0">
                <a:latin typeface="Brush Script MT" panose="03060802040406070304" pitchFamily="66" charset="0"/>
              </a:rPr>
              <a:t>Készítette: Tompa Tamás, Szántó Barna, Ambrus Márton, Németh Viktor, Juhász Bence</a:t>
            </a:r>
            <a:endParaRPr lang="hu-HU" sz="2600" dirty="0">
              <a:latin typeface="Brush Script MT" panose="03060802040406070304" pitchFamily="66" charset="0"/>
            </a:endParaRPr>
          </a:p>
        </p:txBody>
      </p:sp>
      <p:pic>
        <p:nvPicPr>
          <p:cNvPr id="5" name="Kép 4" descr="Showerthought- Servers aren't Valve Anti-Cheat &quot;secure&quot;, rather they'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-1"/>
            <a:ext cx="6527800" cy="6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8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Fontosabb információk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5131712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A játék teljes neve: </a:t>
            </a:r>
            <a:r>
              <a:rPr lang="hu-HU" sz="2400" dirty="0" err="1" smtClean="0"/>
              <a:t>Counter-Strike</a:t>
            </a:r>
            <a:r>
              <a:rPr lang="hu-HU" sz="2400" dirty="0" smtClean="0"/>
              <a:t>: Global </a:t>
            </a:r>
            <a:r>
              <a:rPr lang="hu-HU" sz="2400" dirty="0" err="1" smtClean="0"/>
              <a:t>Offensive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Fejlesztők: </a:t>
            </a:r>
            <a:r>
              <a:rPr lang="hu-HU" sz="2400" dirty="0" err="1" smtClean="0"/>
              <a:t>Valve</a:t>
            </a:r>
            <a:r>
              <a:rPr lang="hu-HU" sz="2400" dirty="0" smtClean="0"/>
              <a:t>, </a:t>
            </a:r>
            <a:r>
              <a:rPr lang="hu-HU" sz="2400" dirty="0" err="1" smtClean="0"/>
              <a:t>Hidden</a:t>
            </a:r>
            <a:r>
              <a:rPr lang="hu-HU" sz="2400" dirty="0" smtClean="0"/>
              <a:t> </a:t>
            </a:r>
            <a:r>
              <a:rPr lang="hu-HU" sz="2400" dirty="0" err="1" smtClean="0"/>
              <a:t>Path</a:t>
            </a:r>
            <a:endParaRPr lang="hu-H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Kiadó: </a:t>
            </a:r>
            <a:r>
              <a:rPr lang="hu-HU" sz="2400" dirty="0" err="1" smtClean="0"/>
              <a:t>Valve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Motor: </a:t>
            </a:r>
            <a:r>
              <a:rPr lang="hu-HU" sz="2400" dirty="0" err="1" smtClean="0"/>
              <a:t>Source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Kiadása: 2012 augusztus 21.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4945">
            <a:off x="7082815" y="3634734"/>
            <a:ext cx="5397804" cy="15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Rendszerkövetelmények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Processzor: </a:t>
            </a:r>
            <a:r>
              <a:rPr lang="hu-HU" dirty="0" err="1" smtClean="0"/>
              <a:t>intel</a:t>
            </a:r>
            <a:r>
              <a:rPr lang="hu-HU" dirty="0" smtClean="0"/>
              <a:t> </a:t>
            </a:r>
            <a:r>
              <a:rPr lang="hu-HU" dirty="0" err="1" smtClean="0"/>
              <a:t>core</a:t>
            </a:r>
            <a:r>
              <a:rPr lang="hu-HU" dirty="0" smtClean="0"/>
              <a:t> 2 </a:t>
            </a:r>
            <a:r>
              <a:rPr lang="hu-HU" dirty="0" err="1" smtClean="0"/>
              <a:t>duo</a:t>
            </a:r>
            <a:r>
              <a:rPr lang="hu-HU" dirty="0" smtClean="0"/>
              <a:t> E6600 vagy </a:t>
            </a:r>
            <a:r>
              <a:rPr lang="hu-HU" dirty="0" err="1" smtClean="0"/>
              <a:t>AMDPhenom</a:t>
            </a:r>
            <a:r>
              <a:rPr lang="hu-HU" dirty="0" smtClean="0"/>
              <a:t> X3 8750</a:t>
            </a:r>
          </a:p>
          <a:p>
            <a:r>
              <a:rPr lang="hu-HU" dirty="0" smtClean="0"/>
              <a:t>Memória: 2GB ram</a:t>
            </a:r>
          </a:p>
          <a:p>
            <a:r>
              <a:rPr lang="hu-HU" dirty="0" smtClean="0"/>
              <a:t>Videókártya: 256mb ram, </a:t>
            </a:r>
            <a:r>
              <a:rPr lang="hu-HU" dirty="0" err="1" smtClean="0"/>
              <a:t>DirectX</a:t>
            </a:r>
            <a:r>
              <a:rPr lang="hu-HU" dirty="0" smtClean="0"/>
              <a:t> 9</a:t>
            </a:r>
          </a:p>
          <a:p>
            <a:r>
              <a:rPr lang="hu-HU" dirty="0" smtClean="0"/>
              <a:t>Tárhely: 15GB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146" y="2074459"/>
            <a:ext cx="3457433" cy="165122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545" y="4970524"/>
            <a:ext cx="2392907" cy="17365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10504"/>
            <a:ext cx="3016154" cy="169658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387" y="4313536"/>
            <a:ext cx="3771637" cy="22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7700" y="1152525"/>
            <a:ext cx="5486400" cy="4351338"/>
          </a:xfrm>
        </p:spPr>
        <p:txBody>
          <a:bodyPr/>
          <a:lstStyle/>
          <a:p>
            <a:r>
              <a:rPr lang="hu-HU" dirty="0" smtClean="0"/>
              <a:t>A létrehozáskor visszatértek az alapokhoz, régi hangulat, új grafika, régi játék, új köntösben</a:t>
            </a:r>
          </a:p>
          <a:p>
            <a:r>
              <a:rPr lang="hu-HU" dirty="0" smtClean="0"/>
              <a:t>Megjelenése óta többmillióan játszanak vele</a:t>
            </a:r>
          </a:p>
          <a:p>
            <a:r>
              <a:rPr lang="hu-HU" dirty="0" smtClean="0"/>
              <a:t>Számos új játékmód, játékelem, rajongói mapok, rangrendszer, </a:t>
            </a:r>
            <a:r>
              <a:rPr lang="hu-HU" dirty="0" err="1" smtClean="0"/>
              <a:t>skinek</a:t>
            </a:r>
            <a:r>
              <a:rPr lang="hu-HU" dirty="0" smtClean="0"/>
              <a:t> jellemzik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48" y="4306876"/>
            <a:ext cx="2393974" cy="2393974"/>
          </a:xfrm>
          <a:prstGeom prst="rect">
            <a:avLst/>
          </a:prstGeom>
        </p:spPr>
      </p:pic>
      <p:pic>
        <p:nvPicPr>
          <p:cNvPr id="5" name="Kép 4" descr="Counter Strike Global Offensive CS:GO Artwork UHD 4K Wallpaper - Pixelz.cc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99" y="2088706"/>
            <a:ext cx="5498477" cy="30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8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Verziók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5188388" cy="3636511"/>
          </a:xfrm>
        </p:spPr>
        <p:txBody>
          <a:bodyPr/>
          <a:lstStyle/>
          <a:p>
            <a:r>
              <a:rPr lang="hu-HU" dirty="0" smtClean="0"/>
              <a:t>2012 augusztus 21.ben jelent meg az eredeti verzió ekkor még több platformon is elérhető volt a játék</a:t>
            </a:r>
          </a:p>
          <a:p>
            <a:r>
              <a:rPr lang="hu-HU" dirty="0" smtClean="0"/>
              <a:t>2018 december 6.-án ingyenessé vált a játék, és </a:t>
            </a:r>
            <a:r>
              <a:rPr lang="hu-HU" dirty="0" err="1" smtClean="0"/>
              <a:t>battle</a:t>
            </a:r>
            <a:r>
              <a:rPr lang="hu-HU" dirty="0" smtClean="0"/>
              <a:t> </a:t>
            </a:r>
            <a:r>
              <a:rPr lang="hu-HU" dirty="0" err="1" smtClean="0"/>
              <a:t>royale</a:t>
            </a:r>
            <a:r>
              <a:rPr lang="hu-HU" dirty="0" smtClean="0"/>
              <a:t> játékmódot adtak hozzá</a:t>
            </a:r>
          </a:p>
          <a:p>
            <a:r>
              <a:rPr lang="hu-HU" dirty="0" smtClean="0"/>
              <a:t>2023 nyarán érkezik a CS 2,  amely jobb grafikát és jobb </a:t>
            </a:r>
            <a:r>
              <a:rPr lang="hu-HU" dirty="0" err="1" smtClean="0"/>
              <a:t>anti-cheatet</a:t>
            </a:r>
            <a:r>
              <a:rPr lang="hu-HU" dirty="0" smtClean="0"/>
              <a:t> tartalmaz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92" y="2467330"/>
            <a:ext cx="4521958" cy="33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40</TotalTime>
  <Words>156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Algerian</vt:lpstr>
      <vt:lpstr>Brush Script MT</vt:lpstr>
      <vt:lpstr>Century Gothic</vt:lpstr>
      <vt:lpstr>Wingdings</vt:lpstr>
      <vt:lpstr>Wingdings 2</vt:lpstr>
      <vt:lpstr>Jegyezhető</vt:lpstr>
      <vt:lpstr>CSGO</vt:lpstr>
      <vt:lpstr>Fontosabb információk</vt:lpstr>
      <vt:lpstr>Rendszerkövetelmények</vt:lpstr>
      <vt:lpstr>Története</vt:lpstr>
      <vt:lpstr>Verziók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CSGO</dc:title>
  <dc:creator>tanulo</dc:creator>
  <cp:lastModifiedBy>tanulo</cp:lastModifiedBy>
  <cp:revision>7</cp:revision>
  <dcterms:created xsi:type="dcterms:W3CDTF">2023-04-25T09:50:11Z</dcterms:created>
  <dcterms:modified xsi:type="dcterms:W3CDTF">2023-05-02T10:06:53Z</dcterms:modified>
</cp:coreProperties>
</file>