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71BE2-5623-4784-BB79-9B724844D80F}" v="53" dt="2024-08-15T10:25:15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70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CECA-E59B-4BB2-B271-ADCC1AA57FDC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FE37-9C1D-48DE-B960-1FBF0818C5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16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44FF-5C69-FA53-8007-EAA84C7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11310-9A7B-1A9C-986B-8F227B22C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E7DB-D5EF-5381-9980-AB3056C1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BCBF-871A-1BBE-38AE-34C65D44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A41-D6A5-3CFF-49FB-75F175CC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96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F07-80AE-F127-95BF-5506BB1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CB65C-3847-6730-5BC7-27F9C308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F506-E2E1-D098-9FD6-F9626BAD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DCFF-E90A-BDAB-15A1-AA70DE3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2639-ED4B-A18F-8506-692D4A13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127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73D27-D4D4-BA7B-EC8B-087E3D41D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81E3-C272-D273-A799-AA296F58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F0DB-4842-9C10-C69F-067004E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0AE9-5C82-F4F4-9483-BC07EC93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D18D5-C81F-1B42-4C76-50DFB83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35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D841-7633-3F65-D6D3-38ACC1D3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8D28-6556-3B96-AB51-83C455AB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AAF7-DC5F-9271-4AC0-BFC0C67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0310-0EAF-C6E1-7375-D40C7D11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DCA4-0EAB-C4B1-E515-599BCF94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63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8A96-5D68-C778-0652-3AF5D733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7E29-A373-A93A-F8DD-5B7901CC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955A-E7CA-2869-54EC-CD8C6BC7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031E-86B6-D811-4D1C-E30B2079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38CF-7352-8889-C5E4-00FD718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420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480A-1D41-53EC-2630-E9248D32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7158-F472-6640-5FB3-F2ABB889B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64973-2B60-CE93-21B7-27D6E2B4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676E-2DB5-3676-F0FD-29511642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7970-3A6B-DC13-32BF-AE349823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81DC-6D2C-EF0A-C706-06255A0C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376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9F4-812F-77CB-E5CB-1DC4CB9C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1EE-E51B-FB0B-BD6F-79014F93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E1A68-4D32-8861-6C10-3EB7618B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7CA79-E8E8-E36C-39DB-333BDFC47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55DFA-3A03-D121-8CDE-39CD68BD8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B77D5-68DA-8B03-7138-BF442AC1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8ACF1-0090-4FAB-9D9B-D8745F58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A09F8-2211-9F1F-7EC1-70FE27F9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9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E909-E49C-4195-278F-9B2ABF18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76B27-0C0C-F2CB-075D-541B298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F8C31-9C46-F81B-842A-219A4EDC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2B1E3-1E48-8DA4-F4D6-EBCFA21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7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CFEDF-6DF7-6FD6-AA98-41DCAD8A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F76BB-215A-A074-C3EE-E0D5A08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CDEE8-36EF-EB02-F4C2-ED0A9250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61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6FAA-F960-F7E6-849A-CDC4800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6606-A370-631C-5A8E-B0A445FE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4790D-C351-FB9A-CEAD-60258D4D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573A-1351-64B5-5A31-34EF623E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B71F-3602-46DC-7D5E-406D7411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1B47-A377-A605-00EF-E5DE39F0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31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C8C3-236B-C4AB-B336-D5BCE99F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6D9A0-2F22-72E8-3CB0-D0C76DB0E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E552-8011-3373-4A51-4428592D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BAC8F-26E3-8D76-49CC-0F9CDDF2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7B0D-AF5F-D634-0875-05762CA4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054B-0B42-8531-0BA1-30192F64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72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905EC-E93A-F510-0D93-01D76F7E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18E6-5A9D-B067-2783-788A963B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AA50-FF39-A7F8-EEAF-AC014CFA0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70F6-762D-F2DA-20ED-FA3C6E4F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D0C2-575B-20CE-B468-825297E5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12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102-DD83-CC3A-1D0D-376D5126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48FF-47F5-5E77-A940-8DC20911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C40-2C7F-A0A7-F184-F19C769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33FB-BA2C-08A9-B47F-0BCBADC9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1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99-6AE9-1766-832A-B8FF70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DE2-73CF-7EA1-3FF9-55FB4EB1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3</a:t>
            </a:r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672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9417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Surgical Margins at Radical Prostatectomy</dc:title>
  <dc:creator>George Acland</dc:creator>
  <cp:lastModifiedBy>QT16</cp:lastModifiedBy>
  <cp:revision>3</cp:revision>
  <dcterms:created xsi:type="dcterms:W3CDTF">2024-08-08T09:04:38Z</dcterms:created>
  <dcterms:modified xsi:type="dcterms:W3CDTF">2024-08-17T01:34:55Z</dcterms:modified>
</cp:coreProperties>
</file>