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70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CECA-E59B-4BB2-B271-ADCC1AA57FDC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3FE37-9C1D-48DE-B960-1FBF0818C5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716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287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935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54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48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076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6310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173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1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45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719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196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025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06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057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07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795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84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0871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F102-DD83-CC3A-1D0D-376D5126B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48FF-47F5-5E77-A940-8DC209113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60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9C40-2C7F-A0A7-F184-F19C7692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33FB-BA2C-08A9-B47F-0BCBADC9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1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5799-6AE9-1766-832A-B8FF709D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6DE2-73CF-7EA1-3FF9-55FB4EB1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6720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9417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Century Gothic</vt:lpstr>
      <vt:lpstr>Wingdings 3</vt:lpstr>
      <vt:lpstr>Ion</vt:lpstr>
      <vt:lpstr>1</vt:lpstr>
      <vt:lpstr>1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Surgical Margins at Radical Prostatectomy</dc:title>
  <dc:creator>George Acland</dc:creator>
  <cp:lastModifiedBy>QT16</cp:lastModifiedBy>
  <cp:revision>3</cp:revision>
  <dcterms:created xsi:type="dcterms:W3CDTF">2024-08-08T09:04:38Z</dcterms:created>
  <dcterms:modified xsi:type="dcterms:W3CDTF">2024-08-17T00:51:51Z</dcterms:modified>
</cp:coreProperties>
</file>