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270" autoAdjust="0"/>
  </p:normalViewPr>
  <p:slideViewPr>
    <p:cSldViewPr snapToGrid="0">
      <p:cViewPr varScale="1">
        <p:scale>
          <a:sx n="66" d="100"/>
          <a:sy n="66" d="100"/>
        </p:scale>
        <p:origin x="60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2CECA-E59B-4BB2-B271-ADCC1AA57FDC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3FE37-9C1D-48DE-B960-1FBF0818C57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3716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042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750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0097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06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9628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0366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5308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4090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9603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625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677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53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629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831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798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3863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198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EE26BC-D039-4438-8DF1-E4431934D20B}" type="datetimeFigureOut">
              <a:rPr lang="en-NZ" smtClean="0"/>
              <a:t>17/08/2024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8AFD-EFF6-4D24-95CC-11DFD0AB19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5252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F102-DD83-CC3A-1D0D-376D5126B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A48FF-47F5-5E77-A940-8DC209113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1605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9C40-2C7F-A0A7-F184-F19C7692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33FB-BA2C-08A9-B47F-0BCBADC9F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117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5799-6AE9-1766-832A-B8FF709D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E6DE2-73CF-7EA1-3FF9-55FB4EB1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86720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9417</TotalTime>
  <Words>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Century Gothic</vt:lpstr>
      <vt:lpstr>Wingdings 3</vt:lpstr>
      <vt:lpstr>Ion</vt:lpstr>
      <vt:lpstr>1</vt:lpstr>
      <vt:lpstr>1</vt:lpstr>
      <vt:lpstr>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Positive Surgical Margins at Radical Prostatectomy</dc:title>
  <dc:creator>George Acland</dc:creator>
  <cp:lastModifiedBy>QT16</cp:lastModifiedBy>
  <cp:revision>4</cp:revision>
  <dcterms:created xsi:type="dcterms:W3CDTF">2024-08-08T09:04:38Z</dcterms:created>
  <dcterms:modified xsi:type="dcterms:W3CDTF">2024-08-17T00:52:04Z</dcterms:modified>
</cp:coreProperties>
</file>